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77" r:id="rId2"/>
  </p:sldMasterIdLst>
  <p:sldIdLst>
    <p:sldId id="274" r:id="rId3"/>
    <p:sldId id="256" r:id="rId4"/>
    <p:sldId id="259" r:id="rId5"/>
    <p:sldId id="260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7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CC61C-4C11-E3E7-2875-FABA98D597FE}" v="189" dt="2021-11-18T06:13:58.702"/>
    <p1510:client id="{B2C0CC36-34F6-9768-F01B-5FA29808ED63}" v="133" dt="2021-11-18T07:58:27.993"/>
    <p1510:client id="{C18719A1-CF3A-4F68-A2DE-447E84F29E81}" v="175" dt="2021-11-17T11:46:32.960"/>
    <p1510:client id="{C74FF46A-2785-2B63-1307-FE9728C84EDC}" v="4" dt="2021-11-24T12:21:55.476"/>
    <p1510:client id="{E877FB76-05E6-69E8-AD0E-7E74310885F0}" v="1037" dt="2021-11-17T13:14:03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ederike Saari" userId="S::friederike.saari@springhouse.fi::c1e6f77b-b9a6-48ba-a3eb-385383260638" providerId="AD" clId="Web-{B2C0CC36-34F6-9768-F01B-5FA29808ED63}"/>
    <pc:docChg chg="addSld delSld modSld sldOrd addMainMaster">
      <pc:chgData name="Friederike Saari" userId="S::friederike.saari@springhouse.fi::c1e6f77b-b9a6-48ba-a3eb-385383260638" providerId="AD" clId="Web-{B2C0CC36-34F6-9768-F01B-5FA29808ED63}" dt="2021-11-18T07:58:20.009" v="125" actId="20577"/>
      <pc:docMkLst>
        <pc:docMk/>
      </pc:docMkLst>
      <pc:sldChg chg="addSp delSp modSp">
        <pc:chgData name="Friederike Saari" userId="S::friederike.saari@springhouse.fi::c1e6f77b-b9a6-48ba-a3eb-385383260638" providerId="AD" clId="Web-{B2C0CC36-34F6-9768-F01B-5FA29808ED63}" dt="2021-11-18T07:56:09.522" v="95"/>
        <pc:sldMkLst>
          <pc:docMk/>
          <pc:sldMk cId="782385677" sldId="256"/>
        </pc:sldMkLst>
        <pc:spChg chg="mod ord">
          <ac:chgData name="Friederike Saari" userId="S::friederike.saari@springhouse.fi::c1e6f77b-b9a6-48ba-a3eb-385383260638" providerId="AD" clId="Web-{B2C0CC36-34F6-9768-F01B-5FA29808ED63}" dt="2021-11-18T07:55:47.632" v="89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Friederike Saari" userId="S::friederike.saari@springhouse.fi::c1e6f77b-b9a6-48ba-a3eb-385383260638" providerId="AD" clId="Web-{B2C0CC36-34F6-9768-F01B-5FA29808ED63}" dt="2021-11-18T07:55:47.632" v="89"/>
          <ac:spMkLst>
            <pc:docMk/>
            <pc:sldMk cId="782385677" sldId="256"/>
            <ac:spMk id="3" creationId="{00000000-0000-0000-0000-000000000000}"/>
          </ac:spMkLst>
        </pc:spChg>
        <pc:spChg chg="add del">
          <ac:chgData name="Friederike Saari" userId="S::friederike.saari@springhouse.fi::c1e6f77b-b9a6-48ba-a3eb-385383260638" providerId="AD" clId="Web-{B2C0CC36-34F6-9768-F01B-5FA29808ED63}" dt="2021-11-18T07:56:09.522" v="95"/>
          <ac:spMkLst>
            <pc:docMk/>
            <pc:sldMk cId="782385677" sldId="256"/>
            <ac:spMk id="7" creationId="{F0036D81-2BC1-454D-B102-DFC321990406}"/>
          </ac:spMkLst>
        </pc:spChg>
        <pc:spChg chg="add del mod">
          <ac:chgData name="Friederike Saari" userId="S::friederike.saari@springhouse.fi::c1e6f77b-b9a6-48ba-a3eb-385383260638" providerId="AD" clId="Web-{B2C0CC36-34F6-9768-F01B-5FA29808ED63}" dt="2021-11-18T07:56:06.850" v="94"/>
          <ac:spMkLst>
            <pc:docMk/>
            <pc:sldMk cId="782385677" sldId="256"/>
            <ac:spMk id="8" creationId="{2F102340-A542-4A44-838A-D51A04FA1F24}"/>
          </ac:spMkLst>
        </pc:spChg>
        <pc:spChg chg="del">
          <ac:chgData name="Friederike Saari" userId="S::friederike.saari@springhouse.fi::c1e6f77b-b9a6-48ba-a3eb-385383260638" providerId="AD" clId="Web-{B2C0CC36-34F6-9768-F01B-5FA29808ED63}" dt="2021-11-18T07:55:20.428" v="86"/>
          <ac:spMkLst>
            <pc:docMk/>
            <pc:sldMk cId="782385677" sldId="256"/>
            <ac:spMk id="11" creationId="{6DB7ADBC-26DA-450D-A8BF-E1ACCB46639C}"/>
          </ac:spMkLst>
        </pc:spChg>
        <pc:spChg chg="del">
          <ac:chgData name="Friederike Saari" userId="S::friederike.saari@springhouse.fi::c1e6f77b-b9a6-48ba-a3eb-385383260638" providerId="AD" clId="Web-{B2C0CC36-34F6-9768-F01B-5FA29808ED63}" dt="2021-11-18T07:55:20.428" v="86"/>
          <ac:spMkLst>
            <pc:docMk/>
            <pc:sldMk cId="782385677" sldId="256"/>
            <ac:spMk id="13" creationId="{5E3C0EDB-60D3-4CEF-8B80-C6D01E08DEC2}"/>
          </ac:spMkLst>
        </pc:spChg>
        <pc:spChg chg="del">
          <ac:chgData name="Friederike Saari" userId="S::friederike.saari@springhouse.fi::c1e6f77b-b9a6-48ba-a3eb-385383260638" providerId="AD" clId="Web-{B2C0CC36-34F6-9768-F01B-5FA29808ED63}" dt="2021-11-18T07:55:20.428" v="86"/>
          <ac:spMkLst>
            <pc:docMk/>
            <pc:sldMk cId="782385677" sldId="256"/>
            <ac:spMk id="15" creationId="{40C269CE-FB56-4D68-8CFB-1CFD5F350518}"/>
          </ac:spMkLst>
        </pc:spChg>
        <pc:spChg chg="del">
          <ac:chgData name="Friederike Saari" userId="S::friederike.saari@springhouse.fi::c1e6f77b-b9a6-48ba-a3eb-385383260638" providerId="AD" clId="Web-{B2C0CC36-34F6-9768-F01B-5FA29808ED63}" dt="2021-11-18T07:55:20.428" v="86"/>
          <ac:spMkLst>
            <pc:docMk/>
            <pc:sldMk cId="782385677" sldId="256"/>
            <ac:spMk id="17" creationId="{A6ED7E7F-75F7-4581-A930-C4DEBC2A8419}"/>
          </ac:spMkLst>
        </pc:spChg>
        <pc:spChg chg="add del">
          <ac:chgData name="Friederike Saari" userId="S::friederike.saari@springhouse.fi::c1e6f77b-b9a6-48ba-a3eb-385383260638" providerId="AD" clId="Web-{B2C0CC36-34F6-9768-F01B-5FA29808ED63}" dt="2021-11-18T07:55:47.632" v="89"/>
          <ac:spMkLst>
            <pc:docMk/>
            <pc:sldMk cId="782385677" sldId="256"/>
            <ac:spMk id="22" creationId="{5F18414D-1626-4996-AACB-23D3DE45B03B}"/>
          </ac:spMkLst>
        </pc:spChg>
        <pc:spChg chg="add del">
          <ac:chgData name="Friederike Saari" userId="S::friederike.saari@springhouse.fi::c1e6f77b-b9a6-48ba-a3eb-385383260638" providerId="AD" clId="Web-{B2C0CC36-34F6-9768-F01B-5FA29808ED63}" dt="2021-11-18T07:55:47.632" v="89"/>
          <ac:spMkLst>
            <pc:docMk/>
            <pc:sldMk cId="782385677" sldId="256"/>
            <ac:spMk id="26" creationId="{D84C2E9E-0B5D-4B5F-9A1F-70EBDCE39034}"/>
          </ac:spMkLst>
        </pc:spChg>
        <pc:spChg chg="add">
          <ac:chgData name="Friederike Saari" userId="S::friederike.saari@springhouse.fi::c1e6f77b-b9a6-48ba-a3eb-385383260638" providerId="AD" clId="Web-{B2C0CC36-34F6-9768-F01B-5FA29808ED63}" dt="2021-11-18T07:55:47.632" v="89"/>
          <ac:spMkLst>
            <pc:docMk/>
            <pc:sldMk cId="782385677" sldId="256"/>
            <ac:spMk id="31" creationId="{6DB7ADBC-26DA-450D-A8BF-E1ACCB46639C}"/>
          </ac:spMkLst>
        </pc:spChg>
        <pc:spChg chg="add">
          <ac:chgData name="Friederike Saari" userId="S::friederike.saari@springhouse.fi::c1e6f77b-b9a6-48ba-a3eb-385383260638" providerId="AD" clId="Web-{B2C0CC36-34F6-9768-F01B-5FA29808ED63}" dt="2021-11-18T07:55:47.632" v="89"/>
          <ac:spMkLst>
            <pc:docMk/>
            <pc:sldMk cId="782385677" sldId="256"/>
            <ac:spMk id="33" creationId="{5E3C0EDB-60D3-4CEF-8B80-C6D01E08DEC2}"/>
          </ac:spMkLst>
        </pc:spChg>
        <pc:spChg chg="add">
          <ac:chgData name="Friederike Saari" userId="S::friederike.saari@springhouse.fi::c1e6f77b-b9a6-48ba-a3eb-385383260638" providerId="AD" clId="Web-{B2C0CC36-34F6-9768-F01B-5FA29808ED63}" dt="2021-11-18T07:55:47.632" v="89"/>
          <ac:spMkLst>
            <pc:docMk/>
            <pc:sldMk cId="782385677" sldId="256"/>
            <ac:spMk id="35" creationId="{40C269CE-FB56-4D68-8CFB-1CFD5F350518}"/>
          </ac:spMkLst>
        </pc:spChg>
        <pc:spChg chg="add">
          <ac:chgData name="Friederike Saari" userId="S::friederike.saari@springhouse.fi::c1e6f77b-b9a6-48ba-a3eb-385383260638" providerId="AD" clId="Web-{B2C0CC36-34F6-9768-F01B-5FA29808ED63}" dt="2021-11-18T07:55:47.632" v="89"/>
          <ac:spMkLst>
            <pc:docMk/>
            <pc:sldMk cId="782385677" sldId="256"/>
            <ac:spMk id="37" creationId="{A6ED7E7F-75F7-4581-A930-C4DEBC2A8419}"/>
          </ac:spMkLst>
        </pc:spChg>
        <pc:picChg chg="add del mod">
          <ac:chgData name="Friederike Saari" userId="S::friederike.saari@springhouse.fi::c1e6f77b-b9a6-48ba-a3eb-385383260638" providerId="AD" clId="Web-{B2C0CC36-34F6-9768-F01B-5FA29808ED63}" dt="2021-11-18T07:55:43.928" v="88"/>
          <ac:picMkLst>
            <pc:docMk/>
            <pc:sldMk cId="782385677" sldId="256"/>
            <ac:picMk id="4" creationId="{16C3E8E0-972F-4C80-8642-DB7F60DE637B}"/>
          </ac:picMkLst>
        </pc:picChg>
        <pc:picChg chg="mod ord">
          <ac:chgData name="Friederike Saari" userId="S::friederike.saari@springhouse.fi::c1e6f77b-b9a6-48ba-a3eb-385383260638" providerId="AD" clId="Web-{B2C0CC36-34F6-9768-F01B-5FA29808ED63}" dt="2021-11-18T07:55:47.632" v="89"/>
          <ac:picMkLst>
            <pc:docMk/>
            <pc:sldMk cId="782385677" sldId="256"/>
            <ac:picMk id="5" creationId="{1BE48660-FA02-4FD8-8740-DB86D83E396A}"/>
          </ac:picMkLst>
        </pc:picChg>
        <pc:picChg chg="mod ord">
          <ac:chgData name="Friederike Saari" userId="S::friederike.saari@springhouse.fi::c1e6f77b-b9a6-48ba-a3eb-385383260638" providerId="AD" clId="Web-{B2C0CC36-34F6-9768-F01B-5FA29808ED63}" dt="2021-11-18T07:55:47.632" v="89"/>
          <ac:picMkLst>
            <pc:docMk/>
            <pc:sldMk cId="782385677" sldId="256"/>
            <ac:picMk id="6" creationId="{435B878E-6075-4CE6-86CE-42C359C7139F}"/>
          </ac:picMkLst>
        </pc:picChg>
        <pc:cxnChg chg="add del">
          <ac:chgData name="Friederike Saari" userId="S::friederike.saari@springhouse.fi::c1e6f77b-b9a6-48ba-a3eb-385383260638" providerId="AD" clId="Web-{B2C0CC36-34F6-9768-F01B-5FA29808ED63}" dt="2021-11-18T07:55:47.632" v="89"/>
          <ac:cxnSpMkLst>
            <pc:docMk/>
            <pc:sldMk cId="782385677" sldId="256"/>
            <ac:cxnSpMk id="24" creationId="{07A9243D-8FC3-4B36-874B-55906B03F484}"/>
          </ac:cxnSpMkLst>
        </pc:cxnChg>
      </pc:sldChg>
      <pc:sldChg chg="new del">
        <pc:chgData name="Friederike Saari" userId="S::friederike.saari@springhouse.fi::c1e6f77b-b9a6-48ba-a3eb-385383260638" providerId="AD" clId="Web-{B2C0CC36-34F6-9768-F01B-5FA29808ED63}" dt="2021-11-18T06:57:18.666" v="2"/>
        <pc:sldMkLst>
          <pc:docMk/>
          <pc:sldMk cId="3126986064" sldId="269"/>
        </pc:sldMkLst>
      </pc:sldChg>
      <pc:sldChg chg="addSp delSp modSp add del mod ord modClrScheme chgLayout">
        <pc:chgData name="Friederike Saari" userId="S::friederike.saari@springhouse.fi::c1e6f77b-b9a6-48ba-a3eb-385383260638" providerId="AD" clId="Web-{B2C0CC36-34F6-9768-F01B-5FA29808ED63}" dt="2021-11-18T07:53:11.097" v="83"/>
        <pc:sldMkLst>
          <pc:docMk/>
          <pc:sldMk cId="1160828088" sldId="270"/>
        </pc:sldMkLst>
        <pc:spChg chg="mod">
          <ac:chgData name="Friederike Saari" userId="S::friederike.saari@springhouse.fi::c1e6f77b-b9a6-48ba-a3eb-385383260638" providerId="AD" clId="Web-{B2C0CC36-34F6-9768-F01B-5FA29808ED63}" dt="2021-11-18T07:01:22.967" v="79"/>
          <ac:spMkLst>
            <pc:docMk/>
            <pc:sldMk cId="1160828088" sldId="270"/>
            <ac:spMk id="2" creationId="{7A856E6C-F878-4697-8436-0557251F6995}"/>
          </ac:spMkLst>
        </pc:spChg>
        <pc:spChg chg="add mod">
          <ac:chgData name="Friederike Saari" userId="S::friederike.saari@springhouse.fi::c1e6f77b-b9a6-48ba-a3eb-385383260638" providerId="AD" clId="Web-{B2C0CC36-34F6-9768-F01B-5FA29808ED63}" dt="2021-11-18T07:00:23.935" v="45" actId="20577"/>
          <ac:spMkLst>
            <pc:docMk/>
            <pc:sldMk cId="1160828088" sldId="270"/>
            <ac:spMk id="3" creationId="{91BCCDDD-4389-498F-B7BA-7FE03F2AF75C}"/>
          </ac:spMkLst>
        </pc:spChg>
        <pc:spChg chg="add del mod">
          <ac:chgData name="Friederike Saari" userId="S::friederike.saari@springhouse.fi::c1e6f77b-b9a6-48ba-a3eb-385383260638" providerId="AD" clId="Web-{B2C0CC36-34F6-9768-F01B-5FA29808ED63}" dt="2021-11-18T06:59:29.309" v="38"/>
          <ac:spMkLst>
            <pc:docMk/>
            <pc:sldMk cId="1160828088" sldId="270"/>
            <ac:spMk id="6" creationId="{269DDED4-0048-484A-B51D-AC3742B131CD}"/>
          </ac:spMkLst>
        </pc:spChg>
        <pc:spChg chg="add mod">
          <ac:chgData name="Friederike Saari" userId="S::friederike.saari@springhouse.fi::c1e6f77b-b9a6-48ba-a3eb-385383260638" providerId="AD" clId="Web-{B2C0CC36-34F6-9768-F01B-5FA29808ED63}" dt="2021-11-18T07:00:15.294" v="41" actId="14100"/>
          <ac:spMkLst>
            <pc:docMk/>
            <pc:sldMk cId="1160828088" sldId="270"/>
            <ac:spMk id="7" creationId="{492C6650-AC4F-4BF2-AFC2-1F7AF592935D}"/>
          </ac:spMkLst>
        </pc:spChg>
        <pc:spChg chg="add del mod">
          <ac:chgData name="Friederike Saari" userId="S::friederike.saari@springhouse.fi::c1e6f77b-b9a6-48ba-a3eb-385383260638" providerId="AD" clId="Web-{B2C0CC36-34F6-9768-F01B-5FA29808ED63}" dt="2021-11-18T06:58:55.902" v="26"/>
          <ac:spMkLst>
            <pc:docMk/>
            <pc:sldMk cId="1160828088" sldId="270"/>
            <ac:spMk id="8" creationId="{C228D95D-F34D-4E73-A944-0E7F1B7349EC}"/>
          </ac:spMkLst>
        </pc:spChg>
        <pc:spChg chg="add mod">
          <ac:chgData name="Friederike Saari" userId="S::friederike.saari@springhouse.fi::c1e6f77b-b9a6-48ba-a3eb-385383260638" providerId="AD" clId="Web-{B2C0CC36-34F6-9768-F01B-5FA29808ED63}" dt="2021-11-18T07:01:22.967" v="79"/>
          <ac:spMkLst>
            <pc:docMk/>
            <pc:sldMk cId="1160828088" sldId="270"/>
            <ac:spMk id="12" creationId="{A7A5587A-A99E-492B-ABDA-F524625F5CC6}"/>
          </ac:spMkLst>
        </pc:spChg>
        <pc:spChg chg="add mod">
          <ac:chgData name="Friederike Saari" userId="S::friederike.saari@springhouse.fi::c1e6f77b-b9a6-48ba-a3eb-385383260638" providerId="AD" clId="Web-{B2C0CC36-34F6-9768-F01B-5FA29808ED63}" dt="2021-11-18T07:01:22.967" v="79"/>
          <ac:spMkLst>
            <pc:docMk/>
            <pc:sldMk cId="1160828088" sldId="270"/>
            <ac:spMk id="14" creationId="{56060F06-BB99-4848-8B64-49A9FF49CEA1}"/>
          </ac:spMkLst>
        </pc:spChg>
        <pc:picChg chg="add del mod">
          <ac:chgData name="Friederike Saari" userId="S::friederike.saari@springhouse.fi::c1e6f77b-b9a6-48ba-a3eb-385383260638" providerId="AD" clId="Web-{B2C0CC36-34F6-9768-F01B-5FA29808ED63}" dt="2021-11-18T06:58:26.949" v="15"/>
          <ac:picMkLst>
            <pc:docMk/>
            <pc:sldMk cId="1160828088" sldId="270"/>
            <ac:picMk id="5" creationId="{E97CC75C-56A8-47FD-9D4D-1BE900EAA340}"/>
          </ac:picMkLst>
        </pc:picChg>
      </pc:sldChg>
      <pc:sldChg chg="new del">
        <pc:chgData name="Friederike Saari" userId="S::friederike.saari@springhouse.fi::c1e6f77b-b9a6-48ba-a3eb-385383260638" providerId="AD" clId="Web-{B2C0CC36-34F6-9768-F01B-5FA29808ED63}" dt="2021-11-18T07:53:03.238" v="82"/>
        <pc:sldMkLst>
          <pc:docMk/>
          <pc:sldMk cId="3003434099" sldId="271"/>
        </pc:sldMkLst>
      </pc:sldChg>
      <pc:sldChg chg="add">
        <pc:chgData name="Friederike Saari" userId="S::friederike.saari@springhouse.fi::c1e6f77b-b9a6-48ba-a3eb-385383260638" providerId="AD" clId="Web-{B2C0CC36-34F6-9768-F01B-5FA29808ED63}" dt="2021-11-18T07:52:59.035" v="81"/>
        <pc:sldMkLst>
          <pc:docMk/>
          <pc:sldMk cId="4103588199" sldId="272"/>
        </pc:sldMkLst>
      </pc:sldChg>
      <pc:sldChg chg="new del">
        <pc:chgData name="Friederike Saari" userId="S::friederike.saari@springhouse.fi::c1e6f77b-b9a6-48ba-a3eb-385383260638" providerId="AD" clId="Web-{B2C0CC36-34F6-9768-F01B-5FA29808ED63}" dt="2021-11-18T07:57:06.320" v="99"/>
        <pc:sldMkLst>
          <pc:docMk/>
          <pc:sldMk cId="1893192523" sldId="273"/>
        </pc:sldMkLst>
      </pc:sldChg>
      <pc:sldChg chg="addSp modSp add ord">
        <pc:chgData name="Friederike Saari" userId="S::friederike.saari@springhouse.fi::c1e6f77b-b9a6-48ba-a3eb-385383260638" providerId="AD" clId="Web-{B2C0CC36-34F6-9768-F01B-5FA29808ED63}" dt="2021-11-18T07:58:20.009" v="125" actId="20577"/>
        <pc:sldMkLst>
          <pc:docMk/>
          <pc:sldMk cId="2179316327" sldId="274"/>
        </pc:sldMkLst>
        <pc:spChg chg="mod">
          <ac:chgData name="Friederike Saari" userId="S::friederike.saari@springhouse.fi::c1e6f77b-b9a6-48ba-a3eb-385383260638" providerId="AD" clId="Web-{B2C0CC36-34F6-9768-F01B-5FA29808ED63}" dt="2021-11-18T07:58:13.743" v="123" actId="20577"/>
          <ac:spMkLst>
            <pc:docMk/>
            <pc:sldMk cId="2179316327" sldId="274"/>
            <ac:spMk id="2" creationId="{7A856E6C-F878-4697-8436-0557251F6995}"/>
          </ac:spMkLst>
        </pc:spChg>
        <pc:spChg chg="mod">
          <ac:chgData name="Friederike Saari" userId="S::friederike.saari@springhouse.fi::c1e6f77b-b9a6-48ba-a3eb-385383260638" providerId="AD" clId="Web-{B2C0CC36-34F6-9768-F01B-5FA29808ED63}" dt="2021-11-18T07:57:21.461" v="101" actId="20577"/>
          <ac:spMkLst>
            <pc:docMk/>
            <pc:sldMk cId="2179316327" sldId="274"/>
            <ac:spMk id="3" creationId="{56F5D875-AC0A-4F05-B0CC-4029AF8AE547}"/>
          </ac:spMkLst>
        </pc:spChg>
        <pc:spChg chg="add mod">
          <ac:chgData name="Friederike Saari" userId="S::friederike.saari@springhouse.fi::c1e6f77b-b9a6-48ba-a3eb-385383260638" providerId="AD" clId="Web-{B2C0CC36-34F6-9768-F01B-5FA29808ED63}" dt="2021-11-18T07:58:20.009" v="125" actId="20577"/>
          <ac:spMkLst>
            <pc:docMk/>
            <pc:sldMk cId="2179316327" sldId="274"/>
            <ac:spMk id="4" creationId="{EB17EF8E-EC3F-4843-BB90-9D7C961705EC}"/>
          </ac:spMkLst>
        </pc:spChg>
      </pc:sldChg>
      <pc:sldMasterChg chg="add addSldLayout">
        <pc:chgData name="Friederike Saari" userId="S::friederike.saari@springhouse.fi::c1e6f77b-b9a6-48ba-a3eb-385383260638" providerId="AD" clId="Web-{B2C0CC36-34F6-9768-F01B-5FA29808ED63}" dt="2021-11-18T06:57:07.557" v="1"/>
        <pc:sldMasterMkLst>
          <pc:docMk/>
          <pc:sldMasterMk cId="3695538028" sldId="2147483877"/>
        </pc:sldMasterMkLst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521193145" sldId="2147483878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2196591485" sldId="2147483879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2689597755" sldId="2147483880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684806625" sldId="2147483881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3225766630" sldId="2147483882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3457811151" sldId="2147483883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2213092060" sldId="2147483884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1001101651" sldId="2147483885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3479709619" sldId="2147483886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1965740772" sldId="2147483887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2212299526" sldId="2147483888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667148493" sldId="2147483889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3406275290" sldId="2147483890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2968642062" sldId="2147483891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1368514341" sldId="2147483892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1325977671" sldId="2147483893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2844549144" sldId="2147483911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3282066223" sldId="2147483914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4250436376" sldId="2147483915"/>
          </pc:sldLayoutMkLst>
        </pc:sldLayoutChg>
        <pc:sldLayoutChg chg="add">
          <pc:chgData name="Friederike Saari" userId="S::friederike.saari@springhouse.fi::c1e6f77b-b9a6-48ba-a3eb-385383260638" providerId="AD" clId="Web-{B2C0CC36-34F6-9768-F01B-5FA29808ED63}" dt="2021-11-18T06:57:07.557" v="1"/>
          <pc:sldLayoutMkLst>
            <pc:docMk/>
            <pc:sldMasterMk cId="3695538028" sldId="2147483877"/>
            <pc:sldLayoutMk cId="3818672834" sldId="2147483916"/>
          </pc:sldLayoutMkLst>
        </pc:sldLayoutChg>
      </pc:sldMasterChg>
    </pc:docChg>
  </pc:docChgLst>
  <pc:docChgLst>
    <pc:chgData name="Friederike Saari" userId="S::friederike.saari@springhouse.fi::c1e6f77b-b9a6-48ba-a3eb-385383260638" providerId="AD" clId="Web-{C74FF46A-2785-2B63-1307-FE9728C84EDC}"/>
    <pc:docChg chg="modSld">
      <pc:chgData name="Friederike Saari" userId="S::friederike.saari@springhouse.fi::c1e6f77b-b9a6-48ba-a3eb-385383260638" providerId="AD" clId="Web-{C74FF46A-2785-2B63-1307-FE9728C84EDC}" dt="2021-11-24T12:21:52.820" v="1" actId="20577"/>
      <pc:docMkLst>
        <pc:docMk/>
      </pc:docMkLst>
      <pc:sldChg chg="modSp">
        <pc:chgData name="Friederike Saari" userId="S::friederike.saari@springhouse.fi::c1e6f77b-b9a6-48ba-a3eb-385383260638" providerId="AD" clId="Web-{C74FF46A-2785-2B63-1307-FE9728C84EDC}" dt="2021-11-24T12:21:52.820" v="1" actId="20577"/>
        <pc:sldMkLst>
          <pc:docMk/>
          <pc:sldMk cId="4103588199" sldId="272"/>
        </pc:sldMkLst>
        <pc:spChg chg="mod">
          <ac:chgData name="Friederike Saari" userId="S::friederike.saari@springhouse.fi::c1e6f77b-b9a6-48ba-a3eb-385383260638" providerId="AD" clId="Web-{C74FF46A-2785-2B63-1307-FE9728C84EDC}" dt="2021-11-24T12:21:52.820" v="1" actId="20577"/>
          <ac:spMkLst>
            <pc:docMk/>
            <pc:sldMk cId="4103588199" sldId="272"/>
            <ac:spMk id="4" creationId="{33F0EF30-935B-492B-84FF-B04DBB5CB8DF}"/>
          </ac:spMkLst>
        </pc:spChg>
      </pc:sldChg>
    </pc:docChg>
  </pc:docChgLst>
  <pc:docChgLst>
    <pc:chgData name="Friederike Saari" userId="S::friederike.saari@springhouse.fi::c1e6f77b-b9a6-48ba-a3eb-385383260638" providerId="AD" clId="Web-{C18719A1-CF3A-4F68-A2DE-447E84F29E81}"/>
    <pc:docChg chg="addSld delSld modSld addMainMaster delMainMaster">
      <pc:chgData name="Friederike Saari" userId="S::friederike.saari@springhouse.fi::c1e6f77b-b9a6-48ba-a3eb-385383260638" providerId="AD" clId="Web-{C18719A1-CF3A-4F68-A2DE-447E84F29E81}" dt="2021-11-17T11:46:32.054" v="171" actId="20577"/>
      <pc:docMkLst>
        <pc:docMk/>
      </pc:docMkLst>
      <pc:sldChg chg="addSp delSp modSp mod setBg modClrScheme addAnim chgLayout">
        <pc:chgData name="Friederike Saari" userId="S::friederike.saari@springhouse.fi::c1e6f77b-b9a6-48ba-a3eb-385383260638" providerId="AD" clId="Web-{C18719A1-CF3A-4F68-A2DE-447E84F29E81}" dt="2021-11-17T11:44:48.334" v="136"/>
        <pc:sldMkLst>
          <pc:docMk/>
          <pc:sldMk cId="782385677" sldId="256"/>
        </pc:sldMkLst>
        <pc:spChg chg="mod ord">
          <ac:chgData name="Friederike Saari" userId="S::friederike.saari@springhouse.fi::c1e6f77b-b9a6-48ba-a3eb-385383260638" providerId="AD" clId="Web-{C18719A1-CF3A-4F68-A2DE-447E84F29E81}" dt="2021-11-17T11:44:48.334" v="134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Friederike Saari" userId="S::friederike.saari@springhouse.fi::c1e6f77b-b9a6-48ba-a3eb-385383260638" providerId="AD" clId="Web-{C18719A1-CF3A-4F68-A2DE-447E84F29E81}" dt="2021-11-17T11:44:48.334" v="134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Friederike Saari" userId="S::friederike.saari@springhouse.fi::c1e6f77b-b9a6-48ba-a3eb-385383260638" providerId="AD" clId="Web-{C18719A1-CF3A-4F68-A2DE-447E84F29E81}" dt="2021-11-17T11:44:48.334" v="134"/>
          <ac:spMkLst>
            <pc:docMk/>
            <pc:sldMk cId="782385677" sldId="256"/>
            <ac:spMk id="11" creationId="{6DB7ADBC-26DA-450D-A8BF-E1ACCB46639C}"/>
          </ac:spMkLst>
        </pc:spChg>
        <pc:spChg chg="add">
          <ac:chgData name="Friederike Saari" userId="S::friederike.saari@springhouse.fi::c1e6f77b-b9a6-48ba-a3eb-385383260638" providerId="AD" clId="Web-{C18719A1-CF3A-4F68-A2DE-447E84F29E81}" dt="2021-11-17T11:44:48.334" v="134"/>
          <ac:spMkLst>
            <pc:docMk/>
            <pc:sldMk cId="782385677" sldId="256"/>
            <ac:spMk id="13" creationId="{5E3C0EDB-60D3-4CEF-8B80-C6D01E08DEC2}"/>
          </ac:spMkLst>
        </pc:spChg>
        <pc:spChg chg="add">
          <ac:chgData name="Friederike Saari" userId="S::friederike.saari@springhouse.fi::c1e6f77b-b9a6-48ba-a3eb-385383260638" providerId="AD" clId="Web-{C18719A1-CF3A-4F68-A2DE-447E84F29E81}" dt="2021-11-17T11:44:48.334" v="134"/>
          <ac:spMkLst>
            <pc:docMk/>
            <pc:sldMk cId="782385677" sldId="256"/>
            <ac:spMk id="15" creationId="{40C269CE-FB56-4D68-8CFB-1CFD5F350518}"/>
          </ac:spMkLst>
        </pc:spChg>
        <pc:spChg chg="add">
          <ac:chgData name="Friederike Saari" userId="S::friederike.saari@springhouse.fi::c1e6f77b-b9a6-48ba-a3eb-385383260638" providerId="AD" clId="Web-{C18719A1-CF3A-4F68-A2DE-447E84F29E81}" dt="2021-11-17T11:44:48.334" v="134"/>
          <ac:spMkLst>
            <pc:docMk/>
            <pc:sldMk cId="782385677" sldId="256"/>
            <ac:spMk id="17" creationId="{A6ED7E7F-75F7-4581-A930-C4DEBC2A8419}"/>
          </ac:spMkLst>
        </pc:spChg>
        <pc:picChg chg="add del mod ord">
          <ac:chgData name="Friederike Saari" userId="S::friederike.saari@springhouse.fi::c1e6f77b-b9a6-48ba-a3eb-385383260638" providerId="AD" clId="Web-{C18719A1-CF3A-4F68-A2DE-447E84F29E81}" dt="2021-11-17T11:35:50.028" v="57"/>
          <ac:picMkLst>
            <pc:docMk/>
            <pc:sldMk cId="782385677" sldId="256"/>
            <ac:picMk id="4" creationId="{642E6A2F-7251-4A63-A1A4-34D920F7A903}"/>
          </ac:picMkLst>
        </pc:picChg>
        <pc:picChg chg="add mod">
          <ac:chgData name="Friederike Saari" userId="S::friederike.saari@springhouse.fi::c1e6f77b-b9a6-48ba-a3eb-385383260638" providerId="AD" clId="Web-{C18719A1-CF3A-4F68-A2DE-447E84F29E81}" dt="2021-11-17T11:44:48.334" v="134"/>
          <ac:picMkLst>
            <pc:docMk/>
            <pc:sldMk cId="782385677" sldId="256"/>
            <ac:picMk id="5" creationId="{1BE48660-FA02-4FD8-8740-DB86D83E396A}"/>
          </ac:picMkLst>
        </pc:picChg>
        <pc:picChg chg="add mod">
          <ac:chgData name="Friederike Saari" userId="S::friederike.saari@springhouse.fi::c1e6f77b-b9a6-48ba-a3eb-385383260638" providerId="AD" clId="Web-{C18719A1-CF3A-4F68-A2DE-447E84F29E81}" dt="2021-11-17T11:44:48.334" v="134"/>
          <ac:picMkLst>
            <pc:docMk/>
            <pc:sldMk cId="782385677" sldId="256"/>
            <ac:picMk id="6" creationId="{435B878E-6075-4CE6-86CE-42C359C7139F}"/>
          </ac:picMkLst>
        </pc:picChg>
      </pc:sldChg>
      <pc:sldChg chg="new del">
        <pc:chgData name="Friederike Saari" userId="S::friederike.saari@springhouse.fi::c1e6f77b-b9a6-48ba-a3eb-385383260638" providerId="AD" clId="Web-{C18719A1-CF3A-4F68-A2DE-447E84F29E81}" dt="2021-11-17T11:37:47.499" v="69"/>
        <pc:sldMkLst>
          <pc:docMk/>
          <pc:sldMk cId="1067296883" sldId="257"/>
        </pc:sldMkLst>
      </pc:sldChg>
      <pc:sldChg chg="addSp delSp modSp new del mod setBg">
        <pc:chgData name="Friederike Saari" userId="S::friederike.saari@springhouse.fi::c1e6f77b-b9a6-48ba-a3eb-385383260638" providerId="AD" clId="Web-{C18719A1-CF3A-4F68-A2DE-447E84F29E81}" dt="2021-11-17T11:37:26.921" v="66"/>
        <pc:sldMkLst>
          <pc:docMk/>
          <pc:sldMk cId="1920741561" sldId="257"/>
        </pc:sldMkLst>
        <pc:spChg chg="mod">
          <ac:chgData name="Friederike Saari" userId="S::friederike.saari@springhouse.fi::c1e6f77b-b9a6-48ba-a3eb-385383260638" providerId="AD" clId="Web-{C18719A1-CF3A-4F68-A2DE-447E84F29E81}" dt="2021-11-17T11:37:10.623" v="65"/>
          <ac:spMkLst>
            <pc:docMk/>
            <pc:sldMk cId="1920741561" sldId="257"/>
            <ac:spMk id="2" creationId="{05E920D8-BEFF-47B7-95B9-B45E557C748A}"/>
          </ac:spMkLst>
        </pc:spChg>
        <pc:spChg chg="del">
          <ac:chgData name="Friederike Saari" userId="S::friederike.saari@springhouse.fi::c1e6f77b-b9a6-48ba-a3eb-385383260638" providerId="AD" clId="Web-{C18719A1-CF3A-4F68-A2DE-447E84F29E81}" dt="2021-11-17T11:37:10.623" v="65"/>
          <ac:spMkLst>
            <pc:docMk/>
            <pc:sldMk cId="1920741561" sldId="257"/>
            <ac:spMk id="3" creationId="{DB9A36B3-42B7-4661-A527-7CA48558D8EE}"/>
          </ac:spMkLst>
        </pc:spChg>
        <pc:spChg chg="add">
          <ac:chgData name="Friederike Saari" userId="S::friederike.saari@springhouse.fi::c1e6f77b-b9a6-48ba-a3eb-385383260638" providerId="AD" clId="Web-{C18719A1-CF3A-4F68-A2DE-447E84F29E81}" dt="2021-11-17T11:37:10.623" v="65"/>
          <ac:spMkLst>
            <pc:docMk/>
            <pc:sldMk cId="1920741561" sldId="257"/>
            <ac:spMk id="8" creationId="{C27D7A02-907B-496F-BA7E-AA3780733CA7}"/>
          </ac:spMkLst>
        </pc:spChg>
        <pc:spChg chg="add">
          <ac:chgData name="Friederike Saari" userId="S::friederike.saari@springhouse.fi::c1e6f77b-b9a6-48ba-a3eb-385383260638" providerId="AD" clId="Web-{C18719A1-CF3A-4F68-A2DE-447E84F29E81}" dt="2021-11-17T11:37:10.623" v="65"/>
          <ac:spMkLst>
            <pc:docMk/>
            <pc:sldMk cId="1920741561" sldId="257"/>
            <ac:spMk id="10" creationId="{0FBA5268-0AE7-4CAD-9537-D0EB09E76406}"/>
          </ac:spMkLst>
        </pc:spChg>
        <pc:spChg chg="add">
          <ac:chgData name="Friederike Saari" userId="S::friederike.saari@springhouse.fi::c1e6f77b-b9a6-48ba-a3eb-385383260638" providerId="AD" clId="Web-{C18719A1-CF3A-4F68-A2DE-447E84F29E81}" dt="2021-11-17T11:37:10.623" v="65"/>
          <ac:spMkLst>
            <pc:docMk/>
            <pc:sldMk cId="1920741561" sldId="257"/>
            <ac:spMk id="12" creationId="{088D065B-39DA-4077-B9CF-E489CE4C0169}"/>
          </ac:spMkLst>
        </pc:spChg>
      </pc:sldChg>
      <pc:sldChg chg="addSp delSp modSp new del">
        <pc:chgData name="Friederike Saari" userId="S::friederike.saari@springhouse.fi::c1e6f77b-b9a6-48ba-a3eb-385383260638" providerId="AD" clId="Web-{C18719A1-CF3A-4F68-A2DE-447E84F29E81}" dt="2021-11-17T11:39:24.516" v="87"/>
        <pc:sldMkLst>
          <pc:docMk/>
          <pc:sldMk cId="3253287631" sldId="258"/>
        </pc:sldMkLst>
        <pc:spChg chg="add del mod">
          <ac:chgData name="Friederike Saari" userId="S::friederike.saari@springhouse.fi::c1e6f77b-b9a6-48ba-a3eb-385383260638" providerId="AD" clId="Web-{C18719A1-CF3A-4F68-A2DE-447E84F29E81}" dt="2021-11-17T11:39:13.438" v="85"/>
          <ac:spMkLst>
            <pc:docMk/>
            <pc:sldMk cId="3253287631" sldId="258"/>
            <ac:spMk id="2" creationId="{AE7CBBE0-CEF6-43E3-A5E4-770932EB359B}"/>
          </ac:spMkLst>
        </pc:spChg>
      </pc:sldChg>
      <pc:sldChg chg="addSp delSp modSp new mod setBg modClrScheme setClrOvrMap chgLayout">
        <pc:chgData name="Friederike Saari" userId="S::friederike.saari@springhouse.fi::c1e6f77b-b9a6-48ba-a3eb-385383260638" providerId="AD" clId="Web-{C18719A1-CF3A-4F68-A2DE-447E84F29E81}" dt="2021-11-17T11:45:33.600" v="140" actId="14100"/>
        <pc:sldMkLst>
          <pc:docMk/>
          <pc:sldMk cId="3717326984" sldId="259"/>
        </pc:sldMkLst>
        <pc:spChg chg="mod ord">
          <ac:chgData name="Friederike Saari" userId="S::friederike.saari@springhouse.fi::c1e6f77b-b9a6-48ba-a3eb-385383260638" providerId="AD" clId="Web-{C18719A1-CF3A-4F68-A2DE-447E84F29E81}" dt="2021-11-17T11:45:11.271" v="138" actId="14100"/>
          <ac:spMkLst>
            <pc:docMk/>
            <pc:sldMk cId="3717326984" sldId="259"/>
            <ac:spMk id="2" creationId="{BD380D65-FD2C-48FA-973B-4797C0E7190F}"/>
          </ac:spMkLst>
        </pc:spChg>
        <pc:spChg chg="mod ord">
          <ac:chgData name="Friederike Saari" userId="S::friederike.saari@springhouse.fi::c1e6f77b-b9a6-48ba-a3eb-385383260638" providerId="AD" clId="Web-{C18719A1-CF3A-4F68-A2DE-447E84F29E81}" dt="2021-11-17T11:45:19.912" v="139" actId="14100"/>
          <ac:spMkLst>
            <pc:docMk/>
            <pc:sldMk cId="3717326984" sldId="259"/>
            <ac:spMk id="3" creationId="{E92CC53C-AEC4-4C11-ADBD-4895E3B670BD}"/>
          </ac:spMkLst>
        </pc:spChg>
        <pc:spChg chg="add del">
          <ac:chgData name="Friederike Saari" userId="S::friederike.saari@springhouse.fi::c1e6f77b-b9a6-48ba-a3eb-385383260638" providerId="AD" clId="Web-{C18719A1-CF3A-4F68-A2DE-447E84F29E81}" dt="2021-11-17T11:43:48.676" v="128"/>
          <ac:spMkLst>
            <pc:docMk/>
            <pc:sldMk cId="3717326984" sldId="259"/>
            <ac:spMk id="9" creationId="{71B2258F-86CA-4D4D-8270-BC05FCDEBFB3}"/>
          </ac:spMkLst>
        </pc:spChg>
        <pc:spChg chg="add del">
          <ac:chgData name="Friederike Saari" userId="S::friederike.saari@springhouse.fi::c1e6f77b-b9a6-48ba-a3eb-385383260638" providerId="AD" clId="Web-{C18719A1-CF3A-4F68-A2DE-447E84F29E81}" dt="2021-11-17T11:42:30.675" v="115"/>
          <ac:spMkLst>
            <pc:docMk/>
            <pc:sldMk cId="3717326984" sldId="259"/>
            <ac:spMk id="11" creationId="{2B7373E6-4724-4F6F-B078-E82B0AE895C8}"/>
          </ac:spMkLst>
        </pc:spChg>
        <pc:spChg chg="add del">
          <ac:chgData name="Friederike Saari" userId="S::friederike.saari@springhouse.fi::c1e6f77b-b9a6-48ba-a3eb-385383260638" providerId="AD" clId="Web-{C18719A1-CF3A-4F68-A2DE-447E84F29E81}" dt="2021-11-17T11:42:30.675" v="115"/>
          <ac:spMkLst>
            <pc:docMk/>
            <pc:sldMk cId="3717326984" sldId="259"/>
            <ac:spMk id="12" creationId="{D462EE7E-14DF-497D-AE08-F6623DB88E99}"/>
          </ac:spMkLst>
        </pc:spChg>
        <pc:spChg chg="add del">
          <ac:chgData name="Friederike Saari" userId="S::friederike.saari@springhouse.fi::c1e6f77b-b9a6-48ba-a3eb-385383260638" providerId="AD" clId="Web-{C18719A1-CF3A-4F68-A2DE-447E84F29E81}" dt="2021-11-17T11:43:48.676" v="128"/>
          <ac:spMkLst>
            <pc:docMk/>
            <pc:sldMk cId="3717326984" sldId="259"/>
            <ac:spMk id="13" creationId="{362810D9-2C5A-477D-949C-C191895477F3}"/>
          </ac:spMkLst>
        </pc:spChg>
        <pc:spChg chg="add del">
          <ac:chgData name="Friederike Saari" userId="S::friederike.saari@springhouse.fi::c1e6f77b-b9a6-48ba-a3eb-385383260638" providerId="AD" clId="Web-{C18719A1-CF3A-4F68-A2DE-447E84F29E81}" dt="2021-11-17T11:43:48.676" v="128"/>
          <ac:spMkLst>
            <pc:docMk/>
            <pc:sldMk cId="3717326984" sldId="259"/>
            <ac:spMk id="14" creationId="{081E4A58-353D-44AE-B2FC-2A74E2E400F7}"/>
          </ac:spMkLst>
        </pc:spChg>
        <pc:spChg chg="add">
          <ac:chgData name="Friederike Saari" userId="S::friederike.saari@springhouse.fi::c1e6f77b-b9a6-48ba-a3eb-385383260638" providerId="AD" clId="Web-{C18719A1-CF3A-4F68-A2DE-447E84F29E81}" dt="2021-11-17T11:43:48.676" v="128"/>
          <ac:spMkLst>
            <pc:docMk/>
            <pc:sldMk cId="3717326984" sldId="259"/>
            <ac:spMk id="19" creationId="{3AFE8227-C443-417B-BA91-520EB1EF4559}"/>
          </ac:spMkLst>
        </pc:spChg>
        <pc:spChg chg="add">
          <ac:chgData name="Friederike Saari" userId="S::friederike.saari@springhouse.fi::c1e6f77b-b9a6-48ba-a3eb-385383260638" providerId="AD" clId="Web-{C18719A1-CF3A-4F68-A2DE-447E84F29E81}" dt="2021-11-17T11:43:48.676" v="128"/>
          <ac:spMkLst>
            <pc:docMk/>
            <pc:sldMk cId="3717326984" sldId="259"/>
            <ac:spMk id="21" creationId="{907741FC-B544-4A6E-B831-6789D042333D}"/>
          </ac:spMkLst>
        </pc:spChg>
        <pc:spChg chg="add">
          <ac:chgData name="Friederike Saari" userId="S::friederike.saari@springhouse.fi::c1e6f77b-b9a6-48ba-a3eb-385383260638" providerId="AD" clId="Web-{C18719A1-CF3A-4F68-A2DE-447E84F29E81}" dt="2021-11-17T11:43:48.676" v="128"/>
          <ac:spMkLst>
            <pc:docMk/>
            <pc:sldMk cId="3717326984" sldId="259"/>
            <ac:spMk id="23" creationId="{3F0BE7ED-7814-4273-B18A-F26CC0380380}"/>
          </ac:spMkLst>
        </pc:spChg>
        <pc:picChg chg="add mod ord">
          <ac:chgData name="Friederike Saari" userId="S::friederike.saari@springhouse.fi::c1e6f77b-b9a6-48ba-a3eb-385383260638" providerId="AD" clId="Web-{C18719A1-CF3A-4F68-A2DE-447E84F29E81}" dt="2021-11-17T11:45:33.600" v="140" actId="14100"/>
          <ac:picMkLst>
            <pc:docMk/>
            <pc:sldMk cId="3717326984" sldId="259"/>
            <ac:picMk id="4" creationId="{8D00A54D-9FFE-404D-BD6D-4222AAB562D8}"/>
          </ac:picMkLst>
        </pc:picChg>
      </pc:sldChg>
      <pc:sldChg chg="modSp new">
        <pc:chgData name="Friederike Saari" userId="S::friederike.saari@springhouse.fi::c1e6f77b-b9a6-48ba-a3eb-385383260638" providerId="AD" clId="Web-{C18719A1-CF3A-4F68-A2DE-447E84F29E81}" dt="2021-11-17T11:46:32.054" v="171" actId="20577"/>
        <pc:sldMkLst>
          <pc:docMk/>
          <pc:sldMk cId="2488839066" sldId="260"/>
        </pc:sldMkLst>
        <pc:spChg chg="mod">
          <ac:chgData name="Friederike Saari" userId="S::friederike.saari@springhouse.fi::c1e6f77b-b9a6-48ba-a3eb-385383260638" providerId="AD" clId="Web-{C18719A1-CF3A-4F68-A2DE-447E84F29E81}" dt="2021-11-17T11:46:22.960" v="153" actId="20577"/>
          <ac:spMkLst>
            <pc:docMk/>
            <pc:sldMk cId="2488839066" sldId="260"/>
            <ac:spMk id="2" creationId="{01058453-C6C7-48CB-A1E3-33ACEA88C0BC}"/>
          </ac:spMkLst>
        </pc:spChg>
        <pc:spChg chg="mod">
          <ac:chgData name="Friederike Saari" userId="S::friederike.saari@springhouse.fi::c1e6f77b-b9a6-48ba-a3eb-385383260638" providerId="AD" clId="Web-{C18719A1-CF3A-4F68-A2DE-447E84F29E81}" dt="2021-11-17T11:46:32.054" v="171" actId="20577"/>
          <ac:spMkLst>
            <pc:docMk/>
            <pc:sldMk cId="2488839066" sldId="260"/>
            <ac:spMk id="3" creationId="{3C2730FE-1DDA-4D0C-AA04-D919430EB69B}"/>
          </ac:spMkLst>
        </pc:spChg>
      </pc:sldChg>
      <pc:sldMasterChg chg="del delSldLayout">
        <pc:chgData name="Friederike Saari" userId="S::friederike.saari@springhouse.fi::c1e6f77b-b9a6-48ba-a3eb-385383260638" providerId="AD" clId="Web-{C18719A1-CF3A-4F68-A2DE-447E84F29E81}" dt="2021-11-17T11:40:53.689" v="105"/>
        <pc:sldMasterMkLst>
          <pc:docMk/>
          <pc:sldMasterMk cId="1034520112" sldId="2147483648"/>
        </pc:sldMasterMkLst>
        <pc:sldLayoutChg chg="del">
          <pc:chgData name="Friederike Saari" userId="S::friederike.saari@springhouse.fi::c1e6f77b-b9a6-48ba-a3eb-385383260638" providerId="AD" clId="Web-{C18719A1-CF3A-4F68-A2DE-447E84F29E81}" dt="2021-11-17T11:40:53.689" v="105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Friederike Saari" userId="S::friederike.saari@springhouse.fi::c1e6f77b-b9a6-48ba-a3eb-385383260638" providerId="AD" clId="Web-{C18719A1-CF3A-4F68-A2DE-447E84F29E81}" dt="2021-11-17T11:40:53.689" v="105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Friederike Saari" userId="S::friederike.saari@springhouse.fi::c1e6f77b-b9a6-48ba-a3eb-385383260638" providerId="AD" clId="Web-{C18719A1-CF3A-4F68-A2DE-447E84F29E81}" dt="2021-11-17T11:40:53.689" v="105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Friederike Saari" userId="S::friederike.saari@springhouse.fi::c1e6f77b-b9a6-48ba-a3eb-385383260638" providerId="AD" clId="Web-{C18719A1-CF3A-4F68-A2DE-447E84F29E81}" dt="2021-11-17T11:40:53.689" v="105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Friederike Saari" userId="S::friederike.saari@springhouse.fi::c1e6f77b-b9a6-48ba-a3eb-385383260638" providerId="AD" clId="Web-{C18719A1-CF3A-4F68-A2DE-447E84F29E81}" dt="2021-11-17T11:40:53.689" v="105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Friederike Saari" userId="S::friederike.saari@springhouse.fi::c1e6f77b-b9a6-48ba-a3eb-385383260638" providerId="AD" clId="Web-{C18719A1-CF3A-4F68-A2DE-447E84F29E81}" dt="2021-11-17T11:40:53.689" v="105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Friederike Saari" userId="S::friederike.saari@springhouse.fi::c1e6f77b-b9a6-48ba-a3eb-385383260638" providerId="AD" clId="Web-{C18719A1-CF3A-4F68-A2DE-447E84F29E81}" dt="2021-11-17T11:40:53.689" v="105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Friederike Saari" userId="S::friederike.saari@springhouse.fi::c1e6f77b-b9a6-48ba-a3eb-385383260638" providerId="AD" clId="Web-{C18719A1-CF3A-4F68-A2DE-447E84F29E81}" dt="2021-11-17T11:40:53.689" v="105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Friederike Saari" userId="S::friederike.saari@springhouse.fi::c1e6f77b-b9a6-48ba-a3eb-385383260638" providerId="AD" clId="Web-{C18719A1-CF3A-4F68-A2DE-447E84F29E81}" dt="2021-11-17T11:40:53.689" v="105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Friederike Saari" userId="S::friederike.saari@springhouse.fi::c1e6f77b-b9a6-48ba-a3eb-385383260638" providerId="AD" clId="Web-{C18719A1-CF3A-4F68-A2DE-447E84F29E81}" dt="2021-11-17T11:40:53.689" v="105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Friederike Saari" userId="S::friederike.saari@springhouse.fi::c1e6f77b-b9a6-48ba-a3eb-385383260638" providerId="AD" clId="Web-{C18719A1-CF3A-4F68-A2DE-447E84F29E81}" dt="2021-11-17T11:40:53.689" v="105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del addSldLayout delSldLayout modSldLayout">
        <pc:chgData name="Friederike Saari" userId="S::friederike.saari@springhouse.fi::c1e6f77b-b9a6-48ba-a3eb-385383260638" providerId="AD" clId="Web-{C18719A1-CF3A-4F68-A2DE-447E84F29E81}" dt="2021-11-17T11:40:56.299" v="106"/>
        <pc:sldMasterMkLst>
          <pc:docMk/>
          <pc:sldMasterMk cId="2080815950" sldId="2147483660"/>
        </pc:sldMasterMkLst>
        <pc:sldLayoutChg chg="add del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080815950" sldId="2147483660"/>
            <pc:sldLayoutMk cId="918905887" sldId="2147483661"/>
          </pc:sldLayoutMkLst>
        </pc:sldLayoutChg>
        <pc:sldLayoutChg chg="add del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080815950" sldId="2147483660"/>
            <pc:sldLayoutMk cId="1224519403" sldId="2147483662"/>
          </pc:sldLayoutMkLst>
        </pc:sldLayoutChg>
        <pc:sldLayoutChg chg="add del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080815950" sldId="2147483660"/>
            <pc:sldLayoutMk cId="410746200" sldId="2147483663"/>
          </pc:sldLayoutMkLst>
        </pc:sldLayoutChg>
        <pc:sldLayoutChg chg="add del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080815950" sldId="2147483660"/>
            <pc:sldLayoutMk cId="2546987300" sldId="2147483664"/>
          </pc:sldLayoutMkLst>
        </pc:sldLayoutChg>
        <pc:sldLayoutChg chg="add del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080815950" sldId="2147483660"/>
            <pc:sldLayoutMk cId="305171224" sldId="2147483665"/>
          </pc:sldLayoutMkLst>
        </pc:sldLayoutChg>
        <pc:sldLayoutChg chg="add del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080815950" sldId="2147483660"/>
            <pc:sldLayoutMk cId="3688074045" sldId="2147483666"/>
          </pc:sldLayoutMkLst>
        </pc:sldLayoutChg>
        <pc:sldLayoutChg chg="add del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080815950" sldId="2147483660"/>
            <pc:sldLayoutMk cId="3171369270" sldId="2147483667"/>
          </pc:sldLayoutMkLst>
        </pc:sldLayoutChg>
        <pc:sldLayoutChg chg="add del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080815950" sldId="2147483660"/>
            <pc:sldLayoutMk cId="542185930" sldId="2147483668"/>
          </pc:sldLayoutMkLst>
        </pc:sldLayoutChg>
        <pc:sldLayoutChg chg="add del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080815950" sldId="2147483660"/>
            <pc:sldLayoutMk cId="2065394026" sldId="2147483669"/>
          </pc:sldLayoutMkLst>
        </pc:sldLayoutChg>
        <pc:sldLayoutChg chg="add del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080815950" sldId="2147483660"/>
            <pc:sldLayoutMk cId="4052995345" sldId="2147483670"/>
          </pc:sldLayoutMkLst>
        </pc:sldLayoutChg>
        <pc:sldLayoutChg chg="add del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080815950" sldId="2147483660"/>
            <pc:sldLayoutMk cId="3122591979" sldId="2147483671"/>
          </pc:sldLayoutMkLst>
        </pc:sldLayoutChg>
      </pc:sldMasterChg>
      <pc:sldMasterChg chg="add addSldLayout modSldLayout">
        <pc:chgData name="Friederike Saari" userId="S::friederike.saari@springhouse.fi::c1e6f77b-b9a6-48ba-a3eb-385383260638" providerId="AD" clId="Web-{C18719A1-CF3A-4F68-A2DE-447E84F29E81}" dt="2021-11-17T11:40:56.299" v="106"/>
        <pc:sldMasterMkLst>
          <pc:docMk/>
          <pc:sldMasterMk cId="2258627317" sldId="2147483672"/>
        </pc:sldMasterMkLst>
        <pc:sldLayoutChg chg="add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258627317" sldId="2147483672"/>
            <pc:sldLayoutMk cId="2955203108" sldId="2147483673"/>
          </pc:sldLayoutMkLst>
        </pc:sldLayoutChg>
        <pc:sldLayoutChg chg="add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258627317" sldId="2147483672"/>
            <pc:sldLayoutMk cId="1451794319" sldId="2147483674"/>
          </pc:sldLayoutMkLst>
        </pc:sldLayoutChg>
        <pc:sldLayoutChg chg="add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258627317" sldId="2147483672"/>
            <pc:sldLayoutMk cId="2994259480" sldId="2147483675"/>
          </pc:sldLayoutMkLst>
        </pc:sldLayoutChg>
        <pc:sldLayoutChg chg="add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258627317" sldId="2147483672"/>
            <pc:sldLayoutMk cId="2803776139" sldId="2147483676"/>
          </pc:sldLayoutMkLst>
        </pc:sldLayoutChg>
        <pc:sldLayoutChg chg="add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258627317" sldId="2147483672"/>
            <pc:sldLayoutMk cId="1530555145" sldId="2147483677"/>
          </pc:sldLayoutMkLst>
        </pc:sldLayoutChg>
        <pc:sldLayoutChg chg="add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258627317" sldId="2147483672"/>
            <pc:sldLayoutMk cId="3339084931" sldId="2147483678"/>
          </pc:sldLayoutMkLst>
        </pc:sldLayoutChg>
        <pc:sldLayoutChg chg="add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258627317" sldId="2147483672"/>
            <pc:sldLayoutMk cId="1451350797" sldId="2147483679"/>
          </pc:sldLayoutMkLst>
        </pc:sldLayoutChg>
        <pc:sldLayoutChg chg="add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258627317" sldId="2147483672"/>
            <pc:sldLayoutMk cId="2972225869" sldId="2147483680"/>
          </pc:sldLayoutMkLst>
        </pc:sldLayoutChg>
        <pc:sldLayoutChg chg="add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258627317" sldId="2147483672"/>
            <pc:sldLayoutMk cId="1110292412" sldId="2147483681"/>
          </pc:sldLayoutMkLst>
        </pc:sldLayoutChg>
        <pc:sldLayoutChg chg="add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258627317" sldId="2147483672"/>
            <pc:sldLayoutMk cId="610635846" sldId="2147483682"/>
          </pc:sldLayoutMkLst>
        </pc:sldLayoutChg>
        <pc:sldLayoutChg chg="add mod replId">
          <pc:chgData name="Friederike Saari" userId="S::friederike.saari@springhouse.fi::c1e6f77b-b9a6-48ba-a3eb-385383260638" providerId="AD" clId="Web-{C18719A1-CF3A-4F68-A2DE-447E84F29E81}" dt="2021-11-17T11:40:56.299" v="106"/>
          <pc:sldLayoutMkLst>
            <pc:docMk/>
            <pc:sldMasterMk cId="2258627317" sldId="2147483672"/>
            <pc:sldLayoutMk cId="2503030321" sldId="2147483683"/>
          </pc:sldLayoutMkLst>
        </pc:sldLayoutChg>
      </pc:sldMasterChg>
    </pc:docChg>
  </pc:docChgLst>
  <pc:docChgLst>
    <pc:chgData name="Friederike Saari" userId="S::friederike.saari@springhouse.fi::c1e6f77b-b9a6-48ba-a3eb-385383260638" providerId="AD" clId="Web-{E877FB76-05E6-69E8-AD0E-7E74310885F0}"/>
    <pc:docChg chg="addSld delSld modSld">
      <pc:chgData name="Friederike Saari" userId="S::friederike.saari@springhouse.fi::c1e6f77b-b9a6-48ba-a3eb-385383260638" providerId="AD" clId="Web-{E877FB76-05E6-69E8-AD0E-7E74310885F0}" dt="2021-11-17T13:14:03.623" v="644" actId="20577"/>
      <pc:docMkLst>
        <pc:docMk/>
      </pc:docMkLst>
      <pc:sldChg chg="addSp delSp modSp new mod setBg">
        <pc:chgData name="Friederike Saari" userId="S::friederike.saari@springhouse.fi::c1e6f77b-b9a6-48ba-a3eb-385383260638" providerId="AD" clId="Web-{E877FB76-05E6-69E8-AD0E-7E74310885F0}" dt="2021-11-17T12:23:56.427" v="38"/>
        <pc:sldMkLst>
          <pc:docMk/>
          <pc:sldMk cId="1244410079" sldId="260"/>
        </pc:sldMkLst>
        <pc:spChg chg="mod">
          <ac:chgData name="Friederike Saari" userId="S::friederike.saari@springhouse.fi::c1e6f77b-b9a6-48ba-a3eb-385383260638" providerId="AD" clId="Web-{E877FB76-05E6-69E8-AD0E-7E74310885F0}" dt="2021-11-17T12:23:53.020" v="36"/>
          <ac:spMkLst>
            <pc:docMk/>
            <pc:sldMk cId="1244410079" sldId="260"/>
            <ac:spMk id="2" creationId="{AFA042EB-127E-42AA-955B-08B3F9EA403B}"/>
          </ac:spMkLst>
        </pc:spChg>
        <pc:spChg chg="del mod">
          <ac:chgData name="Friederike Saari" userId="S::friederike.saari@springhouse.fi::c1e6f77b-b9a6-48ba-a3eb-385383260638" providerId="AD" clId="Web-{E877FB76-05E6-69E8-AD0E-7E74310885F0}" dt="2021-11-17T12:23:53.067" v="37"/>
          <ac:spMkLst>
            <pc:docMk/>
            <pc:sldMk cId="1244410079" sldId="260"/>
            <ac:spMk id="3" creationId="{85D2AA72-D3CD-432A-B07E-DBBB1101FFA9}"/>
          </ac:spMkLst>
        </pc:spChg>
        <pc:spChg chg="add del">
          <ac:chgData name="Friederike Saari" userId="S::friederike.saari@springhouse.fi::c1e6f77b-b9a6-48ba-a3eb-385383260638" providerId="AD" clId="Web-{E877FB76-05E6-69E8-AD0E-7E74310885F0}" dt="2021-11-17T12:23:53.020" v="36"/>
          <ac:spMkLst>
            <pc:docMk/>
            <pc:sldMk cId="1244410079" sldId="260"/>
            <ac:spMk id="9" creationId="{F13C74B1-5B17-4795-BED0-7140497B445A}"/>
          </ac:spMkLst>
        </pc:spChg>
        <pc:spChg chg="add del">
          <ac:chgData name="Friederike Saari" userId="S::friederike.saari@springhouse.fi::c1e6f77b-b9a6-48ba-a3eb-385383260638" providerId="AD" clId="Web-{E877FB76-05E6-69E8-AD0E-7E74310885F0}" dt="2021-11-17T12:23:53.020" v="36"/>
          <ac:spMkLst>
            <pc:docMk/>
            <pc:sldMk cId="1244410079" sldId="260"/>
            <ac:spMk id="11" creationId="{D4974D33-8DC5-464E-8C6D-BE58F0669C17}"/>
          </ac:spMkLst>
        </pc:spChg>
        <pc:graphicFrameChg chg="add">
          <ac:chgData name="Friederike Saari" userId="S::friederike.saari@springhouse.fi::c1e6f77b-b9a6-48ba-a3eb-385383260638" providerId="AD" clId="Web-{E877FB76-05E6-69E8-AD0E-7E74310885F0}" dt="2021-11-17T12:23:53.067" v="37"/>
          <ac:graphicFrameMkLst>
            <pc:docMk/>
            <pc:sldMk cId="1244410079" sldId="260"/>
            <ac:graphicFrameMk id="6" creationId="{49E94B91-72B1-4CFC-B1FC-1AA20268BADA}"/>
          </ac:graphicFrameMkLst>
        </pc:graphicFrameChg>
        <pc:picChg chg="add del mod">
          <ac:chgData name="Friederike Saari" userId="S::friederike.saari@springhouse.fi::c1e6f77b-b9a6-48ba-a3eb-385383260638" providerId="AD" clId="Web-{E877FB76-05E6-69E8-AD0E-7E74310885F0}" dt="2021-11-17T12:23:56.427" v="38"/>
          <ac:picMkLst>
            <pc:docMk/>
            <pc:sldMk cId="1244410079" sldId="260"/>
            <ac:picMk id="4" creationId="{F7D14D61-B4E5-4A47-8345-11D9B8BF2A9E}"/>
          </ac:picMkLst>
        </pc:picChg>
      </pc:sldChg>
      <pc:sldChg chg="del">
        <pc:chgData name="Friederike Saari" userId="S::friederike.saari@springhouse.fi::c1e6f77b-b9a6-48ba-a3eb-385383260638" providerId="AD" clId="Web-{E877FB76-05E6-69E8-AD0E-7E74310885F0}" dt="2021-11-17T12:22:10.049" v="0"/>
        <pc:sldMkLst>
          <pc:docMk/>
          <pc:sldMk cId="2488839066" sldId="260"/>
        </pc:sldMkLst>
      </pc:sldChg>
      <pc:sldChg chg="new del">
        <pc:chgData name="Friederike Saari" userId="S::friederike.saari@springhouse.fi::c1e6f77b-b9a6-48ba-a3eb-385383260638" providerId="AD" clId="Web-{E877FB76-05E6-69E8-AD0E-7E74310885F0}" dt="2021-11-17T12:26:34.931" v="41"/>
        <pc:sldMkLst>
          <pc:docMk/>
          <pc:sldMk cId="3411533500" sldId="261"/>
        </pc:sldMkLst>
      </pc:sldChg>
      <pc:sldChg chg="addSp modSp new mod setBg">
        <pc:chgData name="Friederike Saari" userId="S::friederike.saari@springhouse.fi::c1e6f77b-b9a6-48ba-a3eb-385383260638" providerId="AD" clId="Web-{E877FB76-05E6-69E8-AD0E-7E74310885F0}" dt="2021-11-17T12:47:19.351" v="449" actId="20577"/>
        <pc:sldMkLst>
          <pc:docMk/>
          <pc:sldMk cId="2186159598" sldId="262"/>
        </pc:sldMkLst>
        <pc:spChg chg="add mod">
          <ac:chgData name="Friederike Saari" userId="S::friederike.saari@springhouse.fi::c1e6f77b-b9a6-48ba-a3eb-385383260638" providerId="AD" clId="Web-{E877FB76-05E6-69E8-AD0E-7E74310885F0}" dt="2021-11-17T12:47:19.351" v="449" actId="20577"/>
          <ac:spMkLst>
            <pc:docMk/>
            <pc:sldMk cId="2186159598" sldId="262"/>
            <ac:spMk id="2" creationId="{70B0FCF6-C741-4FBB-B4AE-31CF9AEF5901}"/>
          </ac:spMkLst>
        </pc:spChg>
        <pc:spChg chg="add">
          <ac:chgData name="Friederike Saari" userId="S::friederike.saari@springhouse.fi::c1e6f77b-b9a6-48ba-a3eb-385383260638" providerId="AD" clId="Web-{E877FB76-05E6-69E8-AD0E-7E74310885F0}" dt="2021-11-17T12:31:27.547" v="185"/>
          <ac:spMkLst>
            <pc:docMk/>
            <pc:sldMk cId="2186159598" sldId="262"/>
            <ac:spMk id="8" creationId="{F13C74B1-5B17-4795-BED0-7140497B445A}"/>
          </ac:spMkLst>
        </pc:spChg>
        <pc:spChg chg="add">
          <ac:chgData name="Friederike Saari" userId="S::friederike.saari@springhouse.fi::c1e6f77b-b9a6-48ba-a3eb-385383260638" providerId="AD" clId="Web-{E877FB76-05E6-69E8-AD0E-7E74310885F0}" dt="2021-11-17T12:31:27.547" v="185"/>
          <ac:spMkLst>
            <pc:docMk/>
            <pc:sldMk cId="2186159598" sldId="262"/>
            <ac:spMk id="10" creationId="{D4974D33-8DC5-464E-8C6D-BE58F0669C17}"/>
          </ac:spMkLst>
        </pc:spChg>
        <pc:picChg chg="add mod">
          <ac:chgData name="Friederike Saari" userId="S::friederike.saari@springhouse.fi::c1e6f77b-b9a6-48ba-a3eb-385383260638" providerId="AD" clId="Web-{E877FB76-05E6-69E8-AD0E-7E74310885F0}" dt="2021-11-17T12:31:27.547" v="185"/>
          <ac:picMkLst>
            <pc:docMk/>
            <pc:sldMk cId="2186159598" sldId="262"/>
            <ac:picMk id="3" creationId="{4CE1E775-3087-4EA6-883F-A45F2C7880C3}"/>
          </ac:picMkLst>
        </pc:picChg>
      </pc:sldChg>
      <pc:sldChg chg="addSp modSp new mod setBg">
        <pc:chgData name="Friederike Saari" userId="S::friederike.saari@springhouse.fi::c1e6f77b-b9a6-48ba-a3eb-385383260638" providerId="AD" clId="Web-{E877FB76-05E6-69E8-AD0E-7E74310885F0}" dt="2021-11-17T12:39:43.121" v="314" actId="20577"/>
        <pc:sldMkLst>
          <pc:docMk/>
          <pc:sldMk cId="2286618990" sldId="263"/>
        </pc:sldMkLst>
        <pc:spChg chg="add mod ord">
          <ac:chgData name="Friederike Saari" userId="S::friederike.saari@springhouse.fi::c1e6f77b-b9a6-48ba-a3eb-385383260638" providerId="AD" clId="Web-{E877FB76-05E6-69E8-AD0E-7E74310885F0}" dt="2021-11-17T12:39:43.121" v="314" actId="20577"/>
          <ac:spMkLst>
            <pc:docMk/>
            <pc:sldMk cId="2286618990" sldId="263"/>
            <ac:spMk id="2" creationId="{93A5A4ED-A1E8-4F3B-8CBD-105281B96647}"/>
          </ac:spMkLst>
        </pc:spChg>
        <pc:spChg chg="add">
          <ac:chgData name="Friederike Saari" userId="S::friederike.saari@springhouse.fi::c1e6f77b-b9a6-48ba-a3eb-385383260638" providerId="AD" clId="Web-{E877FB76-05E6-69E8-AD0E-7E74310885F0}" dt="2021-11-17T12:35:49.069" v="286"/>
          <ac:spMkLst>
            <pc:docMk/>
            <pc:sldMk cId="2286618990" sldId="263"/>
            <ac:spMk id="8" creationId="{04812C46-200A-4DEB-A05E-3ED6C68C2387}"/>
          </ac:spMkLst>
        </pc:spChg>
        <pc:spChg chg="add">
          <ac:chgData name="Friederike Saari" userId="S::friederike.saari@springhouse.fi::c1e6f77b-b9a6-48ba-a3eb-385383260638" providerId="AD" clId="Web-{E877FB76-05E6-69E8-AD0E-7E74310885F0}" dt="2021-11-17T12:35:49.069" v="286"/>
          <ac:spMkLst>
            <pc:docMk/>
            <pc:sldMk cId="2286618990" sldId="263"/>
            <ac:spMk id="10" creationId="{D1EA859B-E555-4109-94F3-6700E046E008}"/>
          </ac:spMkLst>
        </pc:spChg>
        <pc:picChg chg="add mod">
          <ac:chgData name="Friederike Saari" userId="S::friederike.saari@springhouse.fi::c1e6f77b-b9a6-48ba-a3eb-385383260638" providerId="AD" clId="Web-{E877FB76-05E6-69E8-AD0E-7E74310885F0}" dt="2021-11-17T12:35:49.069" v="286"/>
          <ac:picMkLst>
            <pc:docMk/>
            <pc:sldMk cId="2286618990" sldId="263"/>
            <ac:picMk id="3" creationId="{BA8BC42C-23BA-4CD5-8A65-B4C04CB2E87C}"/>
          </ac:picMkLst>
        </pc:picChg>
      </pc:sldChg>
      <pc:sldChg chg="addSp modSp new mod setBg setClrOvrMap">
        <pc:chgData name="Friederike Saari" userId="S::friederike.saari@springhouse.fi::c1e6f77b-b9a6-48ba-a3eb-385383260638" providerId="AD" clId="Web-{E877FB76-05E6-69E8-AD0E-7E74310885F0}" dt="2021-11-17T12:47:50.196" v="453" actId="20577"/>
        <pc:sldMkLst>
          <pc:docMk/>
          <pc:sldMk cId="1744504821" sldId="264"/>
        </pc:sldMkLst>
        <pc:spChg chg="add mod ord">
          <ac:chgData name="Friederike Saari" userId="S::friederike.saari@springhouse.fi::c1e6f77b-b9a6-48ba-a3eb-385383260638" providerId="AD" clId="Web-{E877FB76-05E6-69E8-AD0E-7E74310885F0}" dt="2021-11-17T12:47:50.196" v="453" actId="20577"/>
          <ac:spMkLst>
            <pc:docMk/>
            <pc:sldMk cId="1744504821" sldId="264"/>
            <ac:spMk id="2" creationId="{59EDD37C-10D7-460F-B012-C60CF54464FA}"/>
          </ac:spMkLst>
        </pc:spChg>
        <pc:spChg chg="add">
          <ac:chgData name="Friederike Saari" userId="S::friederike.saari@springhouse.fi::c1e6f77b-b9a6-48ba-a3eb-385383260638" providerId="AD" clId="Web-{E877FB76-05E6-69E8-AD0E-7E74310885F0}" dt="2021-11-17T12:44:09.127" v="384"/>
          <ac:spMkLst>
            <pc:docMk/>
            <pc:sldMk cId="1744504821" sldId="264"/>
            <ac:spMk id="8" creationId="{CF62D2A7-8207-488C-9F46-316BA81A16C8}"/>
          </ac:spMkLst>
        </pc:spChg>
        <pc:picChg chg="add mod">
          <ac:chgData name="Friederike Saari" userId="S::friederike.saari@springhouse.fi::c1e6f77b-b9a6-48ba-a3eb-385383260638" providerId="AD" clId="Web-{E877FB76-05E6-69E8-AD0E-7E74310885F0}" dt="2021-11-17T12:44:09.127" v="384"/>
          <ac:picMkLst>
            <pc:docMk/>
            <pc:sldMk cId="1744504821" sldId="264"/>
            <ac:picMk id="3" creationId="{041E844C-EEA1-4777-9A4B-3E2A1EAA0405}"/>
          </ac:picMkLst>
        </pc:picChg>
      </pc:sldChg>
      <pc:sldChg chg="addSp modSp new mod setBg">
        <pc:chgData name="Friederike Saari" userId="S::friederike.saari@springhouse.fi::c1e6f77b-b9a6-48ba-a3eb-385383260638" providerId="AD" clId="Web-{E877FB76-05E6-69E8-AD0E-7E74310885F0}" dt="2021-11-17T13:06:16.549" v="541" actId="20577"/>
        <pc:sldMkLst>
          <pc:docMk/>
          <pc:sldMk cId="2837387409" sldId="265"/>
        </pc:sldMkLst>
        <pc:spChg chg="add mod ord">
          <ac:chgData name="Friederike Saari" userId="S::friederike.saari@springhouse.fi::c1e6f77b-b9a6-48ba-a3eb-385383260638" providerId="AD" clId="Web-{E877FB76-05E6-69E8-AD0E-7E74310885F0}" dt="2021-11-17T13:06:16.549" v="541" actId="20577"/>
          <ac:spMkLst>
            <pc:docMk/>
            <pc:sldMk cId="2837387409" sldId="265"/>
            <ac:spMk id="2" creationId="{E358F121-53B1-452E-90F6-0598BFD0636C}"/>
          </ac:spMkLst>
        </pc:spChg>
        <pc:spChg chg="add">
          <ac:chgData name="Friederike Saari" userId="S::friederike.saari@springhouse.fi::c1e6f77b-b9a6-48ba-a3eb-385383260638" providerId="AD" clId="Web-{E877FB76-05E6-69E8-AD0E-7E74310885F0}" dt="2021-11-17T13:02:14.528" v="526"/>
          <ac:spMkLst>
            <pc:docMk/>
            <pc:sldMk cId="2837387409" sldId="265"/>
            <ac:spMk id="8" creationId="{79BB35BC-D5C2-4C8B-A22A-A71E6191913B}"/>
          </ac:spMkLst>
        </pc:spChg>
        <pc:picChg chg="add mod">
          <ac:chgData name="Friederike Saari" userId="S::friederike.saari@springhouse.fi::c1e6f77b-b9a6-48ba-a3eb-385383260638" providerId="AD" clId="Web-{E877FB76-05E6-69E8-AD0E-7E74310885F0}" dt="2021-11-17T13:02:14.528" v="526"/>
          <ac:picMkLst>
            <pc:docMk/>
            <pc:sldMk cId="2837387409" sldId="265"/>
            <ac:picMk id="3" creationId="{39ED2927-8406-4B8C-9E93-D27475A241E2}"/>
          </ac:picMkLst>
        </pc:picChg>
      </pc:sldChg>
      <pc:sldChg chg="addSp modSp new mod setBg">
        <pc:chgData name="Friederike Saari" userId="S::friederike.saari@springhouse.fi::c1e6f77b-b9a6-48ba-a3eb-385383260638" providerId="AD" clId="Web-{E877FB76-05E6-69E8-AD0E-7E74310885F0}" dt="2021-11-17T13:08:55.522" v="583" actId="20577"/>
        <pc:sldMkLst>
          <pc:docMk/>
          <pc:sldMk cId="3000004264" sldId="266"/>
        </pc:sldMkLst>
        <pc:spChg chg="add mod">
          <ac:chgData name="Friederike Saari" userId="S::friederike.saari@springhouse.fi::c1e6f77b-b9a6-48ba-a3eb-385383260638" providerId="AD" clId="Web-{E877FB76-05E6-69E8-AD0E-7E74310885F0}" dt="2021-11-17T13:08:55.522" v="583" actId="20577"/>
          <ac:spMkLst>
            <pc:docMk/>
            <pc:sldMk cId="3000004264" sldId="266"/>
            <ac:spMk id="2" creationId="{F5DB212F-B14C-459D-9173-85AB866F9FA7}"/>
          </ac:spMkLst>
        </pc:spChg>
        <pc:spChg chg="add">
          <ac:chgData name="Friederike Saari" userId="S::friederike.saari@springhouse.fi::c1e6f77b-b9a6-48ba-a3eb-385383260638" providerId="AD" clId="Web-{E877FB76-05E6-69E8-AD0E-7E74310885F0}" dt="2021-11-17T13:08:44.537" v="581"/>
          <ac:spMkLst>
            <pc:docMk/>
            <pc:sldMk cId="3000004264" sldId="266"/>
            <ac:spMk id="8" creationId="{D4771268-CB57-404A-9271-370EB28F6090}"/>
          </ac:spMkLst>
        </pc:spChg>
        <pc:picChg chg="add mod">
          <ac:chgData name="Friederike Saari" userId="S::friederike.saari@springhouse.fi::c1e6f77b-b9a6-48ba-a3eb-385383260638" providerId="AD" clId="Web-{E877FB76-05E6-69E8-AD0E-7E74310885F0}" dt="2021-11-17T13:08:44.537" v="581"/>
          <ac:picMkLst>
            <pc:docMk/>
            <pc:sldMk cId="3000004264" sldId="266"/>
            <ac:picMk id="3" creationId="{B4C51803-2BFA-4476-B73F-0AB20D74A253}"/>
          </ac:picMkLst>
        </pc:picChg>
      </pc:sldChg>
      <pc:sldChg chg="addSp modSp new mod setBg">
        <pc:chgData name="Friederike Saari" userId="S::friederike.saari@springhouse.fi::c1e6f77b-b9a6-48ba-a3eb-385383260638" providerId="AD" clId="Web-{E877FB76-05E6-69E8-AD0E-7E74310885F0}" dt="2021-11-17T13:14:03.623" v="644" actId="20577"/>
        <pc:sldMkLst>
          <pc:docMk/>
          <pc:sldMk cId="4167661699" sldId="267"/>
        </pc:sldMkLst>
        <pc:spChg chg="add mod">
          <ac:chgData name="Friederike Saari" userId="S::friederike.saari@springhouse.fi::c1e6f77b-b9a6-48ba-a3eb-385383260638" providerId="AD" clId="Web-{E877FB76-05E6-69E8-AD0E-7E74310885F0}" dt="2021-11-17T13:14:03.623" v="644" actId="20577"/>
          <ac:spMkLst>
            <pc:docMk/>
            <pc:sldMk cId="4167661699" sldId="267"/>
            <ac:spMk id="2" creationId="{4A6AA7A3-5705-4F71-B0DD-D74E92B9865A}"/>
          </ac:spMkLst>
        </pc:spChg>
        <pc:spChg chg="add">
          <ac:chgData name="Friederike Saari" userId="S::friederike.saari@springhouse.fi::c1e6f77b-b9a6-48ba-a3eb-385383260638" providerId="AD" clId="Web-{E877FB76-05E6-69E8-AD0E-7E74310885F0}" dt="2021-11-17T13:12:05.620" v="610"/>
          <ac:spMkLst>
            <pc:docMk/>
            <pc:sldMk cId="4167661699" sldId="267"/>
            <ac:spMk id="8" creationId="{16F9E488-0718-4E1E-9D12-26779F606252}"/>
          </ac:spMkLst>
        </pc:spChg>
        <pc:spChg chg="add">
          <ac:chgData name="Friederike Saari" userId="S::friederike.saari@springhouse.fi::c1e6f77b-b9a6-48ba-a3eb-385383260638" providerId="AD" clId="Web-{E877FB76-05E6-69E8-AD0E-7E74310885F0}" dt="2021-11-17T13:12:05.620" v="610"/>
          <ac:spMkLst>
            <pc:docMk/>
            <pc:sldMk cId="4167661699" sldId="267"/>
            <ac:spMk id="10" creationId="{FA6F8ABB-6C5D-4349-9E1B-198D1ABFA804}"/>
          </ac:spMkLst>
        </pc:spChg>
        <pc:grpChg chg="add">
          <ac:chgData name="Friederike Saari" userId="S::friederike.saari@springhouse.fi::c1e6f77b-b9a6-48ba-a3eb-385383260638" providerId="AD" clId="Web-{E877FB76-05E6-69E8-AD0E-7E74310885F0}" dt="2021-11-17T13:12:05.620" v="610"/>
          <ac:grpSpMkLst>
            <pc:docMk/>
            <pc:sldMk cId="4167661699" sldId="267"/>
            <ac:grpSpMk id="12" creationId="{5CA4BCD1-F813-4A68-8727-7A3DE67AC57F}"/>
          </ac:grpSpMkLst>
        </pc:grpChg>
        <pc:picChg chg="add mod">
          <ac:chgData name="Friederike Saari" userId="S::friederike.saari@springhouse.fi::c1e6f77b-b9a6-48ba-a3eb-385383260638" providerId="AD" clId="Web-{E877FB76-05E6-69E8-AD0E-7E74310885F0}" dt="2021-11-17T13:12:05.620" v="610"/>
          <ac:picMkLst>
            <pc:docMk/>
            <pc:sldMk cId="4167661699" sldId="267"/>
            <ac:picMk id="3" creationId="{10232990-4D0E-4506-826A-ECEAEC7EE8DC}"/>
          </ac:picMkLst>
        </pc:picChg>
      </pc:sldChg>
    </pc:docChg>
  </pc:docChgLst>
  <pc:docChgLst>
    <pc:chgData name="Friederike Saari" userId="S::friederike.saari@springhouse.fi::c1e6f77b-b9a6-48ba-a3eb-385383260638" providerId="AD" clId="Web-{87DCC61C-4C11-E3E7-2875-FABA98D597FE}"/>
    <pc:docChg chg="addSld modSld">
      <pc:chgData name="Friederike Saari" userId="S::friederike.saari@springhouse.fi::c1e6f77b-b9a6-48ba-a3eb-385383260638" providerId="AD" clId="Web-{87DCC61C-4C11-E3E7-2875-FABA98D597FE}" dt="2021-11-18T06:13:58.702" v="129" actId="20577"/>
      <pc:docMkLst>
        <pc:docMk/>
      </pc:docMkLst>
      <pc:sldChg chg="modSp">
        <pc:chgData name="Friederike Saari" userId="S::friederike.saari@springhouse.fi::c1e6f77b-b9a6-48ba-a3eb-385383260638" providerId="AD" clId="Web-{87DCC61C-4C11-E3E7-2875-FABA98D597FE}" dt="2021-11-18T06:04:45.767" v="10" actId="20577"/>
        <pc:sldMkLst>
          <pc:docMk/>
          <pc:sldMk cId="3717326984" sldId="259"/>
        </pc:sldMkLst>
        <pc:spChg chg="mod">
          <ac:chgData name="Friederike Saari" userId="S::friederike.saari@springhouse.fi::c1e6f77b-b9a6-48ba-a3eb-385383260638" providerId="AD" clId="Web-{87DCC61C-4C11-E3E7-2875-FABA98D597FE}" dt="2021-11-18T06:04:45.767" v="10" actId="20577"/>
          <ac:spMkLst>
            <pc:docMk/>
            <pc:sldMk cId="3717326984" sldId="259"/>
            <ac:spMk id="3" creationId="{E92CC53C-AEC4-4C11-ADBD-4895E3B670BD}"/>
          </ac:spMkLst>
        </pc:spChg>
      </pc:sldChg>
      <pc:sldChg chg="modSp">
        <pc:chgData name="Friederike Saari" userId="S::friederike.saari@springhouse.fi::c1e6f77b-b9a6-48ba-a3eb-385383260638" providerId="AD" clId="Web-{87DCC61C-4C11-E3E7-2875-FABA98D597FE}" dt="2021-11-18T06:08:20.997" v="52" actId="20577"/>
        <pc:sldMkLst>
          <pc:docMk/>
          <pc:sldMk cId="2186159598" sldId="262"/>
        </pc:sldMkLst>
        <pc:spChg chg="mod">
          <ac:chgData name="Friederike Saari" userId="S::friederike.saari@springhouse.fi::c1e6f77b-b9a6-48ba-a3eb-385383260638" providerId="AD" clId="Web-{87DCC61C-4C11-E3E7-2875-FABA98D597FE}" dt="2021-11-18T06:08:20.997" v="52" actId="20577"/>
          <ac:spMkLst>
            <pc:docMk/>
            <pc:sldMk cId="2186159598" sldId="262"/>
            <ac:spMk id="2" creationId="{70B0FCF6-C741-4FBB-B4AE-31CF9AEF5901}"/>
          </ac:spMkLst>
        </pc:spChg>
      </pc:sldChg>
      <pc:sldChg chg="modSp">
        <pc:chgData name="Friederike Saari" userId="S::friederike.saari@springhouse.fi::c1e6f77b-b9a6-48ba-a3eb-385383260638" providerId="AD" clId="Web-{87DCC61C-4C11-E3E7-2875-FABA98D597FE}" dt="2021-11-18T06:06:45.211" v="13" actId="20577"/>
        <pc:sldMkLst>
          <pc:docMk/>
          <pc:sldMk cId="2286618990" sldId="263"/>
        </pc:sldMkLst>
        <pc:spChg chg="mod">
          <ac:chgData name="Friederike Saari" userId="S::friederike.saari@springhouse.fi::c1e6f77b-b9a6-48ba-a3eb-385383260638" providerId="AD" clId="Web-{87DCC61C-4C11-E3E7-2875-FABA98D597FE}" dt="2021-11-18T06:06:45.211" v="13" actId="20577"/>
          <ac:spMkLst>
            <pc:docMk/>
            <pc:sldMk cId="2286618990" sldId="263"/>
            <ac:spMk id="2" creationId="{93A5A4ED-A1E8-4F3B-8CBD-105281B96647}"/>
          </ac:spMkLst>
        </pc:spChg>
      </pc:sldChg>
      <pc:sldChg chg="modSp">
        <pc:chgData name="Friederike Saari" userId="S::friederike.saari@springhouse.fi::c1e6f77b-b9a6-48ba-a3eb-385383260638" providerId="AD" clId="Web-{87DCC61C-4C11-E3E7-2875-FABA98D597FE}" dt="2021-11-18T06:06:22.428" v="12" actId="20577"/>
        <pc:sldMkLst>
          <pc:docMk/>
          <pc:sldMk cId="4167661699" sldId="267"/>
        </pc:sldMkLst>
        <pc:spChg chg="mod">
          <ac:chgData name="Friederike Saari" userId="S::friederike.saari@springhouse.fi::c1e6f77b-b9a6-48ba-a3eb-385383260638" providerId="AD" clId="Web-{87DCC61C-4C11-E3E7-2875-FABA98D597FE}" dt="2021-11-18T06:06:22.428" v="12" actId="20577"/>
          <ac:spMkLst>
            <pc:docMk/>
            <pc:sldMk cId="4167661699" sldId="267"/>
            <ac:spMk id="2" creationId="{4A6AA7A3-5705-4F71-B0DD-D74E92B9865A}"/>
          </ac:spMkLst>
        </pc:spChg>
      </pc:sldChg>
      <pc:sldChg chg="addSp modSp new mod setBg">
        <pc:chgData name="Friederike Saari" userId="S::friederike.saari@springhouse.fi::c1e6f77b-b9a6-48ba-a3eb-385383260638" providerId="AD" clId="Web-{87DCC61C-4C11-E3E7-2875-FABA98D597FE}" dt="2021-11-18T06:13:58.702" v="129" actId="20577"/>
        <pc:sldMkLst>
          <pc:docMk/>
          <pc:sldMk cId="2926286514" sldId="268"/>
        </pc:sldMkLst>
        <pc:spChg chg="add mod ord">
          <ac:chgData name="Friederike Saari" userId="S::friederike.saari@springhouse.fi::c1e6f77b-b9a6-48ba-a3eb-385383260638" providerId="AD" clId="Web-{87DCC61C-4C11-E3E7-2875-FABA98D597FE}" dt="2021-11-18T06:13:58.702" v="129" actId="20577"/>
          <ac:spMkLst>
            <pc:docMk/>
            <pc:sldMk cId="2926286514" sldId="268"/>
            <ac:spMk id="2" creationId="{58D6D97E-6BFD-4203-8753-320793FB3FC2}"/>
          </ac:spMkLst>
        </pc:spChg>
        <pc:spChg chg="add">
          <ac:chgData name="Friederike Saari" userId="S::friederike.saari@springhouse.fi::c1e6f77b-b9a6-48ba-a3eb-385383260638" providerId="AD" clId="Web-{87DCC61C-4C11-E3E7-2875-FABA98D597FE}" dt="2021-11-18T06:13:27.763" v="123"/>
          <ac:spMkLst>
            <pc:docMk/>
            <pc:sldMk cId="2926286514" sldId="268"/>
            <ac:spMk id="8" creationId="{3CD9DF72-87A3-404E-A828-84CBF11A8303}"/>
          </ac:spMkLst>
        </pc:spChg>
        <pc:picChg chg="add mod">
          <ac:chgData name="Friederike Saari" userId="S::friederike.saari@springhouse.fi::c1e6f77b-b9a6-48ba-a3eb-385383260638" providerId="AD" clId="Web-{87DCC61C-4C11-E3E7-2875-FABA98D597FE}" dt="2021-11-18T06:13:27.763" v="123"/>
          <ac:picMkLst>
            <pc:docMk/>
            <pc:sldMk cId="2926286514" sldId="268"/>
            <ac:picMk id="3" creationId="{BC698A82-9B8F-4FE4-848E-A6D6E33270DF}"/>
          </ac:picMkLst>
        </pc:picChg>
        <pc:cxnChg chg="add">
          <ac:chgData name="Friederike Saari" userId="S::friederike.saari@springhouse.fi::c1e6f77b-b9a6-48ba-a3eb-385383260638" providerId="AD" clId="Web-{87DCC61C-4C11-E3E7-2875-FABA98D597FE}" dt="2021-11-18T06:13:27.763" v="123"/>
          <ac:cxnSpMkLst>
            <pc:docMk/>
            <pc:sldMk cId="2926286514" sldId="268"/>
            <ac:cxnSpMk id="10" creationId="{20E3A342-4D61-4E3F-AF90-1AB42AEB96CC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45D40-1DA6-474D-8994-67ACD50A87A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169E34-6F16-4D34-A159-BF69D9D605A3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Mikä tämä on?</a:t>
          </a:r>
          <a:endParaRPr lang="en-US"/>
        </a:p>
      </dgm:t>
    </dgm:pt>
    <dgm:pt modelId="{A921FFF6-A8A2-4026-BB0D-8838F46AFCF8}" type="parTrans" cxnId="{321CC1AF-F295-44EE-9379-5045A065CA28}">
      <dgm:prSet/>
      <dgm:spPr/>
      <dgm:t>
        <a:bodyPr/>
        <a:lstStyle/>
        <a:p>
          <a:endParaRPr lang="en-US"/>
        </a:p>
      </dgm:t>
    </dgm:pt>
    <dgm:pt modelId="{7B0C8289-BA0F-4E78-AAEE-221B48E1B884}" type="sibTrans" cxnId="{321CC1AF-F295-44EE-9379-5045A065CA28}">
      <dgm:prSet/>
      <dgm:spPr/>
      <dgm:t>
        <a:bodyPr/>
        <a:lstStyle/>
        <a:p>
          <a:endParaRPr lang="en-US"/>
        </a:p>
      </dgm:t>
    </dgm:pt>
    <dgm:pt modelId="{3FBB9E86-D199-4A87-B322-6AA9174273AE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Mitä sinä teet?</a:t>
          </a:r>
          <a:endParaRPr lang="en-US"/>
        </a:p>
      </dgm:t>
    </dgm:pt>
    <dgm:pt modelId="{94F9B8A5-4048-4834-9F9F-42DB49FB8DDA}" type="parTrans" cxnId="{E9FE6153-05A8-41E4-96AA-6395599FD5DA}">
      <dgm:prSet/>
      <dgm:spPr/>
      <dgm:t>
        <a:bodyPr/>
        <a:lstStyle/>
        <a:p>
          <a:endParaRPr lang="en-US"/>
        </a:p>
      </dgm:t>
    </dgm:pt>
    <dgm:pt modelId="{4A455E47-2C12-48BB-B4D2-6B05E4848BB5}" type="sibTrans" cxnId="{E9FE6153-05A8-41E4-96AA-6395599FD5DA}">
      <dgm:prSet/>
      <dgm:spPr/>
      <dgm:t>
        <a:bodyPr/>
        <a:lstStyle/>
        <a:p>
          <a:endParaRPr lang="en-US"/>
        </a:p>
      </dgm:t>
    </dgm:pt>
    <dgm:pt modelId="{9E24C56C-E060-4790-8390-7F9E9DCC2E11}" type="pres">
      <dgm:prSet presAssocID="{2F045D40-1DA6-474D-8994-67ACD50A87A8}" presName="root" presStyleCnt="0">
        <dgm:presLayoutVars>
          <dgm:dir/>
          <dgm:resizeHandles val="exact"/>
        </dgm:presLayoutVars>
      </dgm:prSet>
      <dgm:spPr/>
    </dgm:pt>
    <dgm:pt modelId="{7AE0B2B7-B129-4485-9B44-EDC6A8D55AA8}" type="pres">
      <dgm:prSet presAssocID="{E6169E34-6F16-4D34-A159-BF69D9D605A3}" presName="compNode" presStyleCnt="0"/>
      <dgm:spPr/>
    </dgm:pt>
    <dgm:pt modelId="{FED9D7DC-F061-44E1-A31B-72CCCEECB390}" type="pres">
      <dgm:prSet presAssocID="{E6169E34-6F16-4D34-A159-BF69D9D605A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E145662-102E-46D2-A424-C27735EDC8F6}" type="pres">
      <dgm:prSet presAssocID="{E6169E34-6F16-4D34-A159-BF69D9D605A3}" presName="spaceRect" presStyleCnt="0"/>
      <dgm:spPr/>
    </dgm:pt>
    <dgm:pt modelId="{B25822D9-80EC-40FD-A494-AB99FC309DA3}" type="pres">
      <dgm:prSet presAssocID="{E6169E34-6F16-4D34-A159-BF69D9D605A3}" presName="textRect" presStyleLbl="revTx" presStyleIdx="0" presStyleCnt="2">
        <dgm:presLayoutVars>
          <dgm:chMax val="1"/>
          <dgm:chPref val="1"/>
        </dgm:presLayoutVars>
      </dgm:prSet>
      <dgm:spPr/>
    </dgm:pt>
    <dgm:pt modelId="{A1615975-F760-4DD2-A327-97D05228612F}" type="pres">
      <dgm:prSet presAssocID="{7B0C8289-BA0F-4E78-AAEE-221B48E1B884}" presName="sibTrans" presStyleCnt="0"/>
      <dgm:spPr/>
    </dgm:pt>
    <dgm:pt modelId="{F81C3C22-DAF3-4AE8-865A-A354BD85C121}" type="pres">
      <dgm:prSet presAssocID="{3FBB9E86-D199-4A87-B322-6AA9174273AE}" presName="compNode" presStyleCnt="0"/>
      <dgm:spPr/>
    </dgm:pt>
    <dgm:pt modelId="{92AE5DA0-E774-4CEB-908F-9B7EB36D8203}" type="pres">
      <dgm:prSet presAssocID="{3FBB9E86-D199-4A87-B322-6AA9174273A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CFA8F8F1-42CB-481E-BE72-6A2B2AC4AF81}" type="pres">
      <dgm:prSet presAssocID="{3FBB9E86-D199-4A87-B322-6AA9174273AE}" presName="spaceRect" presStyleCnt="0"/>
      <dgm:spPr/>
    </dgm:pt>
    <dgm:pt modelId="{D9BCD95B-FCF0-4D29-8A7A-09C9D3E89BB1}" type="pres">
      <dgm:prSet presAssocID="{3FBB9E86-D199-4A87-B322-6AA9174273A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F3F363B-BFE0-4263-863B-893AADAACA5D}" type="presOf" srcId="{2F045D40-1DA6-474D-8994-67ACD50A87A8}" destId="{9E24C56C-E060-4790-8390-7F9E9DCC2E11}" srcOrd="0" destOrd="0" presId="urn:microsoft.com/office/officeart/2018/2/layout/IconLabelList"/>
    <dgm:cxn modelId="{E9FE6153-05A8-41E4-96AA-6395599FD5DA}" srcId="{2F045D40-1DA6-474D-8994-67ACD50A87A8}" destId="{3FBB9E86-D199-4A87-B322-6AA9174273AE}" srcOrd="1" destOrd="0" parTransId="{94F9B8A5-4048-4834-9F9F-42DB49FB8DDA}" sibTransId="{4A455E47-2C12-48BB-B4D2-6B05E4848BB5}"/>
    <dgm:cxn modelId="{1DD18754-B5A0-4199-A88C-020E0A5C5356}" type="presOf" srcId="{3FBB9E86-D199-4A87-B322-6AA9174273AE}" destId="{D9BCD95B-FCF0-4D29-8A7A-09C9D3E89BB1}" srcOrd="0" destOrd="0" presId="urn:microsoft.com/office/officeart/2018/2/layout/IconLabelList"/>
    <dgm:cxn modelId="{321CC1AF-F295-44EE-9379-5045A065CA28}" srcId="{2F045D40-1DA6-474D-8994-67ACD50A87A8}" destId="{E6169E34-6F16-4D34-A159-BF69D9D605A3}" srcOrd="0" destOrd="0" parTransId="{A921FFF6-A8A2-4026-BB0D-8838F46AFCF8}" sibTransId="{7B0C8289-BA0F-4E78-AAEE-221B48E1B884}"/>
    <dgm:cxn modelId="{517117BE-72D5-4DAE-9ED9-19EFF7248FAA}" type="presOf" srcId="{E6169E34-6F16-4D34-A159-BF69D9D605A3}" destId="{B25822D9-80EC-40FD-A494-AB99FC309DA3}" srcOrd="0" destOrd="0" presId="urn:microsoft.com/office/officeart/2018/2/layout/IconLabelList"/>
    <dgm:cxn modelId="{FABB513C-EFB1-48A3-B4DB-23A6EC43507F}" type="presParOf" srcId="{9E24C56C-E060-4790-8390-7F9E9DCC2E11}" destId="{7AE0B2B7-B129-4485-9B44-EDC6A8D55AA8}" srcOrd="0" destOrd="0" presId="urn:microsoft.com/office/officeart/2018/2/layout/IconLabelList"/>
    <dgm:cxn modelId="{613540A2-9204-4737-A641-F94D940FBA1D}" type="presParOf" srcId="{7AE0B2B7-B129-4485-9B44-EDC6A8D55AA8}" destId="{FED9D7DC-F061-44E1-A31B-72CCCEECB390}" srcOrd="0" destOrd="0" presId="urn:microsoft.com/office/officeart/2018/2/layout/IconLabelList"/>
    <dgm:cxn modelId="{6D731328-ED07-495D-BEAB-43D7143085BA}" type="presParOf" srcId="{7AE0B2B7-B129-4485-9B44-EDC6A8D55AA8}" destId="{CE145662-102E-46D2-A424-C27735EDC8F6}" srcOrd="1" destOrd="0" presId="urn:microsoft.com/office/officeart/2018/2/layout/IconLabelList"/>
    <dgm:cxn modelId="{B98A9355-FD8E-414E-8670-3E89C46D64B2}" type="presParOf" srcId="{7AE0B2B7-B129-4485-9B44-EDC6A8D55AA8}" destId="{B25822D9-80EC-40FD-A494-AB99FC309DA3}" srcOrd="2" destOrd="0" presId="urn:microsoft.com/office/officeart/2018/2/layout/IconLabelList"/>
    <dgm:cxn modelId="{9AB7D30D-EEC2-4E57-A083-9513E62644F8}" type="presParOf" srcId="{9E24C56C-E060-4790-8390-7F9E9DCC2E11}" destId="{A1615975-F760-4DD2-A327-97D05228612F}" srcOrd="1" destOrd="0" presId="urn:microsoft.com/office/officeart/2018/2/layout/IconLabelList"/>
    <dgm:cxn modelId="{37AEA1FA-4BD5-435A-AFB7-42B6734CB8DC}" type="presParOf" srcId="{9E24C56C-E060-4790-8390-7F9E9DCC2E11}" destId="{F81C3C22-DAF3-4AE8-865A-A354BD85C121}" srcOrd="2" destOrd="0" presId="urn:microsoft.com/office/officeart/2018/2/layout/IconLabelList"/>
    <dgm:cxn modelId="{479F3C3A-C7C5-490C-9195-EDD5C1D02BC6}" type="presParOf" srcId="{F81C3C22-DAF3-4AE8-865A-A354BD85C121}" destId="{92AE5DA0-E774-4CEB-908F-9B7EB36D8203}" srcOrd="0" destOrd="0" presId="urn:microsoft.com/office/officeart/2018/2/layout/IconLabelList"/>
    <dgm:cxn modelId="{B7C0BE02-1D2F-4707-AD62-48D26362B947}" type="presParOf" srcId="{F81C3C22-DAF3-4AE8-865A-A354BD85C121}" destId="{CFA8F8F1-42CB-481E-BE72-6A2B2AC4AF81}" srcOrd="1" destOrd="0" presId="urn:microsoft.com/office/officeart/2018/2/layout/IconLabelList"/>
    <dgm:cxn modelId="{29A2642E-17A3-4ACD-8603-E1ECF0C9CDB1}" type="presParOf" srcId="{F81C3C22-DAF3-4AE8-865A-A354BD85C121}" destId="{D9BCD95B-FCF0-4D29-8A7A-09C9D3E89BB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D7DC-F061-44E1-A31B-72CCCEECB39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822D9-80EC-40FD-A494-AB99FC309DA3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600" kern="1200"/>
            <a:t>Mikä tämä on?</a:t>
          </a:r>
          <a:endParaRPr lang="en-US" sz="4600" kern="1200"/>
        </a:p>
      </dsp:txBody>
      <dsp:txXfrm>
        <a:off x="559800" y="3022743"/>
        <a:ext cx="4320000" cy="720000"/>
      </dsp:txXfrm>
    </dsp:sp>
    <dsp:sp modelId="{92AE5DA0-E774-4CEB-908F-9B7EB36D8203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CD95B-FCF0-4D29-8A7A-09C9D3E89BB1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600" kern="1200"/>
            <a:t>Mitä sinä teet?</a:t>
          </a:r>
          <a:endParaRPr lang="en-US" sz="4600" kern="120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0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3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30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Profession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CD8897F-7DCC-E949-9FC2-385BEC412813}"/>
              </a:ext>
            </a:extLst>
          </p:cNvPr>
          <p:cNvSpPr/>
          <p:nvPr userDrawn="1"/>
        </p:nvSpPr>
        <p:spPr>
          <a:xfrm>
            <a:off x="2386561" y="4378884"/>
            <a:ext cx="7292975" cy="1524381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519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F9EB020D-0B8B-064E-B2BC-7A0EE31C47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4296" y="5250062"/>
            <a:ext cx="7257948" cy="42101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89">
                <a:solidFill>
                  <a:schemeClr val="bg1"/>
                </a:solidFill>
              </a:defRPr>
            </a:lvl1pPr>
            <a:lvl2pPr marL="301830" indent="0" algn="ctr">
              <a:buNone/>
              <a:defRPr sz="1321"/>
            </a:lvl2pPr>
            <a:lvl3pPr marL="603662" indent="0" algn="ctr">
              <a:buNone/>
              <a:defRPr sz="1189"/>
            </a:lvl3pPr>
            <a:lvl4pPr marL="905492" indent="0" algn="ctr">
              <a:buNone/>
              <a:defRPr sz="1056"/>
            </a:lvl4pPr>
            <a:lvl5pPr marL="1207324" indent="0" algn="ctr">
              <a:buNone/>
              <a:defRPr sz="1056"/>
            </a:lvl5pPr>
            <a:lvl6pPr marL="1509155" indent="0" algn="ctr">
              <a:buNone/>
              <a:defRPr sz="1056"/>
            </a:lvl6pPr>
            <a:lvl7pPr marL="1810987" indent="0" algn="ctr">
              <a:buNone/>
              <a:defRPr sz="1056"/>
            </a:lvl7pPr>
            <a:lvl8pPr marL="2112817" indent="0" algn="ctr">
              <a:buNone/>
              <a:defRPr sz="1056"/>
            </a:lvl8pPr>
            <a:lvl9pPr marL="2414649" indent="0" algn="ctr">
              <a:buNone/>
              <a:defRPr sz="1056"/>
            </a:lvl9pPr>
          </a:lstStyle>
          <a:p>
            <a:r>
              <a:rPr lang="fi-FI" dirty="0"/>
              <a:t>Esittäjän nimi ja päivämäärä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3985B29-1CC2-664A-B6EB-CFCF31EB6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253" y="5274882"/>
            <a:ext cx="667282" cy="688229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quarter" idx="10" hasCustomPrompt="1"/>
          </p:nvPr>
        </p:nvSpPr>
        <p:spPr>
          <a:xfrm>
            <a:off x="2404296" y="4693217"/>
            <a:ext cx="7257948" cy="621026"/>
          </a:xfrm>
        </p:spPr>
        <p:txBody>
          <a:bodyPr>
            <a:normAutofit/>
          </a:bodyPr>
          <a:lstStyle>
            <a:lvl1pPr marL="0" indent="0" algn="ctr">
              <a:buNone/>
              <a:defRPr sz="2113" b="1">
                <a:solidFill>
                  <a:schemeClr val="bg1"/>
                </a:solidFill>
              </a:defRPr>
            </a:lvl1pPr>
            <a:lvl2pPr marL="301830" indent="0">
              <a:buNone/>
              <a:defRPr/>
            </a:lvl2pPr>
            <a:lvl3pPr marL="603662" indent="0">
              <a:buNone/>
              <a:defRPr/>
            </a:lvl3pPr>
          </a:lstStyle>
          <a:p>
            <a:pPr lvl="0"/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52119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Operationa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CD8897F-7DCC-E949-9FC2-385BEC412813}"/>
              </a:ext>
            </a:extLst>
          </p:cNvPr>
          <p:cNvSpPr/>
          <p:nvPr userDrawn="1"/>
        </p:nvSpPr>
        <p:spPr>
          <a:xfrm>
            <a:off x="2386561" y="4378884"/>
            <a:ext cx="7292975" cy="1524381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519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F9EB020D-0B8B-064E-B2BC-7A0EE31C47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4296" y="5250062"/>
            <a:ext cx="7257948" cy="42101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89">
                <a:solidFill>
                  <a:schemeClr val="bg1"/>
                </a:solidFill>
              </a:defRPr>
            </a:lvl1pPr>
            <a:lvl2pPr marL="301830" indent="0" algn="ctr">
              <a:buNone/>
              <a:defRPr sz="1321"/>
            </a:lvl2pPr>
            <a:lvl3pPr marL="603662" indent="0" algn="ctr">
              <a:buNone/>
              <a:defRPr sz="1189"/>
            </a:lvl3pPr>
            <a:lvl4pPr marL="905492" indent="0" algn="ctr">
              <a:buNone/>
              <a:defRPr sz="1056"/>
            </a:lvl4pPr>
            <a:lvl5pPr marL="1207324" indent="0" algn="ctr">
              <a:buNone/>
              <a:defRPr sz="1056"/>
            </a:lvl5pPr>
            <a:lvl6pPr marL="1509155" indent="0" algn="ctr">
              <a:buNone/>
              <a:defRPr sz="1056"/>
            </a:lvl6pPr>
            <a:lvl7pPr marL="1810987" indent="0" algn="ctr">
              <a:buNone/>
              <a:defRPr sz="1056"/>
            </a:lvl7pPr>
            <a:lvl8pPr marL="2112817" indent="0" algn="ctr">
              <a:buNone/>
              <a:defRPr sz="1056"/>
            </a:lvl8pPr>
            <a:lvl9pPr marL="2414649" indent="0" algn="ctr">
              <a:buNone/>
              <a:defRPr sz="1056"/>
            </a:lvl9pPr>
          </a:lstStyle>
          <a:p>
            <a:r>
              <a:rPr lang="fi-FI" dirty="0"/>
              <a:t>Esittäjän nimi ja päivämäärä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3985B29-1CC2-664A-B6EB-CFCF31EB6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253" y="5274882"/>
            <a:ext cx="667282" cy="688229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quarter" idx="10" hasCustomPrompt="1"/>
          </p:nvPr>
        </p:nvSpPr>
        <p:spPr>
          <a:xfrm>
            <a:off x="2404296" y="4693217"/>
            <a:ext cx="7257948" cy="621026"/>
          </a:xfrm>
        </p:spPr>
        <p:txBody>
          <a:bodyPr>
            <a:normAutofit/>
          </a:bodyPr>
          <a:lstStyle>
            <a:lvl1pPr marL="0" indent="0" algn="ctr">
              <a:buNone/>
              <a:defRPr sz="2113" b="1">
                <a:solidFill>
                  <a:schemeClr val="bg1"/>
                </a:solidFill>
              </a:defRPr>
            </a:lvl1pPr>
            <a:lvl2pPr marL="301830" indent="0">
              <a:buNone/>
              <a:defRPr/>
            </a:lvl2pPr>
            <a:lvl3pPr marL="603662" indent="0">
              <a:buNone/>
              <a:defRPr/>
            </a:lvl3pPr>
          </a:lstStyle>
          <a:p>
            <a:pPr lvl="0"/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219659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Group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029E9461-0D89-904D-8B75-A3F4E5351D69}"/>
              </a:ext>
            </a:extLst>
          </p:cNvPr>
          <p:cNvSpPr/>
          <p:nvPr userDrawn="1"/>
        </p:nvSpPr>
        <p:spPr>
          <a:xfrm>
            <a:off x="2386561" y="4378884"/>
            <a:ext cx="7292975" cy="1524381"/>
          </a:xfrm>
          <a:prstGeom prst="rect">
            <a:avLst/>
          </a:prstGeom>
          <a:solidFill>
            <a:schemeClr val="accent3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519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CF294E6A-201D-044E-A90F-78430ABB2C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4296" y="5250062"/>
            <a:ext cx="7257948" cy="42101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89">
                <a:solidFill>
                  <a:schemeClr val="bg1"/>
                </a:solidFill>
              </a:defRPr>
            </a:lvl1pPr>
            <a:lvl2pPr marL="301830" indent="0" algn="ctr">
              <a:buNone/>
              <a:defRPr sz="1321"/>
            </a:lvl2pPr>
            <a:lvl3pPr marL="603662" indent="0" algn="ctr">
              <a:buNone/>
              <a:defRPr sz="1189"/>
            </a:lvl3pPr>
            <a:lvl4pPr marL="905492" indent="0" algn="ctr">
              <a:buNone/>
              <a:defRPr sz="1056"/>
            </a:lvl4pPr>
            <a:lvl5pPr marL="1207324" indent="0" algn="ctr">
              <a:buNone/>
              <a:defRPr sz="1056"/>
            </a:lvl5pPr>
            <a:lvl6pPr marL="1509155" indent="0" algn="ctr">
              <a:buNone/>
              <a:defRPr sz="1056"/>
            </a:lvl6pPr>
            <a:lvl7pPr marL="1810987" indent="0" algn="ctr">
              <a:buNone/>
              <a:defRPr sz="1056"/>
            </a:lvl7pPr>
            <a:lvl8pPr marL="2112817" indent="0" algn="ctr">
              <a:buNone/>
              <a:defRPr sz="1056"/>
            </a:lvl8pPr>
            <a:lvl9pPr marL="2414649" indent="0" algn="ctr">
              <a:buNone/>
              <a:defRPr sz="1056"/>
            </a:lvl9pPr>
          </a:lstStyle>
          <a:p>
            <a:r>
              <a:rPr lang="fi-FI" dirty="0"/>
              <a:t>Esittäjän nimi ja päivämäärä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EA6D38F7-6176-2546-86FB-75AC97224E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253" y="5274882"/>
            <a:ext cx="667282" cy="688229"/>
          </a:xfrm>
          <a:prstGeom prst="rect">
            <a:avLst/>
          </a:prstGeom>
        </p:spPr>
      </p:pic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51E2114F-D44F-E348-9D1B-675BC50FB6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404296" y="4693217"/>
            <a:ext cx="7257948" cy="621026"/>
          </a:xfrm>
        </p:spPr>
        <p:txBody>
          <a:bodyPr>
            <a:normAutofit/>
          </a:bodyPr>
          <a:lstStyle>
            <a:lvl1pPr marL="0" indent="0" algn="ctr">
              <a:buNone/>
              <a:defRPr sz="2113" b="1">
                <a:solidFill>
                  <a:schemeClr val="bg1"/>
                </a:solidFill>
              </a:defRPr>
            </a:lvl1pPr>
            <a:lvl2pPr marL="301830" indent="0">
              <a:buNone/>
              <a:defRPr/>
            </a:lvl2pPr>
            <a:lvl3pPr marL="603662" indent="0">
              <a:buNone/>
              <a:defRPr/>
            </a:lvl3pPr>
          </a:lstStyle>
          <a:p>
            <a:pPr lvl="0"/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268959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 alatunniste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3B388F-08C4-AE43-9900-E432B7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9C3C70-515A-D64A-B7EA-3ED1238F0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84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54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189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056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E01903D-1A6F-C543-B54D-2106FE3EE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460" y="6400484"/>
            <a:ext cx="367769" cy="365125"/>
          </a:xfrm>
          <a:prstGeom prst="rect">
            <a:avLst/>
          </a:prstGeom>
        </p:spPr>
        <p:txBody>
          <a:bodyPr/>
          <a:lstStyle>
            <a:lvl1pPr>
              <a:defRPr sz="793" b="1">
                <a:solidFill>
                  <a:schemeClr val="accent1"/>
                </a:solidFill>
                <a:latin typeface="+mn-lt"/>
              </a:defRPr>
            </a:lvl1pPr>
          </a:lstStyle>
          <a:p>
            <a:fld id="{792FD108-E66A-FE4E-9CF7-AE0CC2DE91A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480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erusdia valkoisilla alatunniste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3B388F-08C4-AE43-9900-E432B7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9C3C70-515A-D64A-B7EA-3ED1238F0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84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454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189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056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E01903D-1A6F-C543-B54D-2106FE3EE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460" y="6400484"/>
            <a:ext cx="367769" cy="365125"/>
          </a:xfrm>
          <a:prstGeom prst="rect">
            <a:avLst/>
          </a:prstGeom>
        </p:spPr>
        <p:txBody>
          <a:bodyPr/>
          <a:lstStyle>
            <a:lvl1pPr>
              <a:defRPr sz="793" b="1">
                <a:solidFill>
                  <a:schemeClr val="bg1"/>
                </a:solidFill>
                <a:latin typeface="+mn-lt"/>
              </a:defRPr>
            </a:lvl1pPr>
          </a:lstStyle>
          <a:p>
            <a:fld id="{792FD108-E66A-FE4E-9CF7-AE0CC2DE91A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C71AA27-9674-1F40-9C7E-8BDFD6BAE0C1}"/>
              </a:ext>
            </a:extLst>
          </p:cNvPr>
          <p:cNvSpPr txBox="1"/>
          <p:nvPr userDrawn="1"/>
        </p:nvSpPr>
        <p:spPr>
          <a:xfrm>
            <a:off x="272143" y="6415804"/>
            <a:ext cx="1400138" cy="19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1" b="1" i="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©</a:t>
            </a:r>
            <a:r>
              <a:rPr lang="fi-FI" sz="661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StaffPoint</a:t>
            </a:r>
            <a:r>
              <a:rPr lang="fi-FI" sz="661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 Group I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D0B74A2-7ECE-4546-9243-C666903EDE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678" y="6264607"/>
            <a:ext cx="551696" cy="4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6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cas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5CF030CC-B55B-7D4D-A84D-066242B287FD}"/>
              </a:ext>
            </a:extLst>
          </p:cNvPr>
          <p:cNvSpPr/>
          <p:nvPr userDrawn="1"/>
        </p:nvSpPr>
        <p:spPr>
          <a:xfrm>
            <a:off x="7863001" y="4328170"/>
            <a:ext cx="3841828" cy="1894679"/>
          </a:xfrm>
          <a:prstGeom prst="rect">
            <a:avLst/>
          </a:prstGeom>
          <a:solidFill>
            <a:srgbClr val="ECDE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519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C3B388F-08C4-AE43-9900-E432B71F1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8305" y="626445"/>
            <a:ext cx="4807063" cy="712874"/>
          </a:xfrm>
        </p:spPr>
        <p:txBody>
          <a:bodyPr>
            <a:normAutofit/>
          </a:bodyPr>
          <a:lstStyle>
            <a:lvl1pPr>
              <a:defRPr sz="1056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TÄHÄN ASIAKASYRITYKSEN NIMI TAI MV-LOGO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9C3C70-515A-D64A-B7EA-3ED1238F0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476" y="3059479"/>
            <a:ext cx="6513888" cy="1404748"/>
          </a:xfrm>
        </p:spPr>
        <p:txBody>
          <a:bodyPr>
            <a:normAutofit/>
          </a:bodyPr>
          <a:lstStyle>
            <a:lvl1pPr>
              <a:defRPr sz="926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926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926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056"/>
            </a:lvl4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E01903D-1A6F-C543-B54D-2106FE3EE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460" y="6400484"/>
            <a:ext cx="367769" cy="365125"/>
          </a:xfrm>
          <a:prstGeom prst="rect">
            <a:avLst/>
          </a:prstGeom>
        </p:spPr>
        <p:txBody>
          <a:bodyPr/>
          <a:lstStyle>
            <a:lvl1pPr>
              <a:defRPr sz="793" b="1">
                <a:solidFill>
                  <a:schemeClr val="accent1"/>
                </a:solidFill>
                <a:latin typeface="+mn-lt"/>
              </a:defRPr>
            </a:lvl1pPr>
          </a:lstStyle>
          <a:p>
            <a:fld id="{792FD108-E66A-FE4E-9CF7-AE0CC2DE91A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1112FA7-F135-A54D-AC97-CE3046F5A9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2190" y="553606"/>
            <a:ext cx="3723014" cy="36373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189"/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D4B7E19-3B25-3344-B2C2-7A4ACB15D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rgbClr val="28A97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0888" y="515427"/>
            <a:ext cx="2417414" cy="87848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1E2F3FD-21D8-624E-A91C-E31B5CBB0A86}"/>
              </a:ext>
            </a:extLst>
          </p:cNvPr>
          <p:cNvSpPr txBox="1"/>
          <p:nvPr userDrawn="1"/>
        </p:nvSpPr>
        <p:spPr>
          <a:xfrm>
            <a:off x="1133427" y="693058"/>
            <a:ext cx="1228300" cy="37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49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Case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525A7-2F06-3A4E-90CE-FC73BFC24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duotone>
              <a:prstClr val="black"/>
              <a:srgbClr val="28A97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94237" y="2667920"/>
            <a:ext cx="1522410" cy="316429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5AE35B92-DBF5-1F43-8709-41E64667DF86}"/>
              </a:ext>
            </a:extLst>
          </p:cNvPr>
          <p:cNvSpPr txBox="1"/>
          <p:nvPr userDrawn="1"/>
        </p:nvSpPr>
        <p:spPr>
          <a:xfrm>
            <a:off x="8165778" y="4350707"/>
            <a:ext cx="1006361" cy="27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89" b="0" i="0" dirty="0">
                <a:solidFill>
                  <a:schemeClr val="accent3"/>
                </a:solidFill>
                <a:latin typeface="Century Gothic" panose="020B0502020202020204" pitchFamily="34" charset="0"/>
              </a:rPr>
              <a:t>Hyödyt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8E0B2634-A6BA-7341-B175-446E89CE68C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01476" y="1649637"/>
            <a:ext cx="6513888" cy="874415"/>
          </a:xfrm>
        </p:spPr>
        <p:txBody>
          <a:bodyPr>
            <a:normAutofit/>
          </a:bodyPr>
          <a:lstStyle>
            <a:lvl1pPr marL="0" marR="0" indent="0" algn="l" defTabSz="603662" rtl="0" eaLnBrk="1" fontAlgn="auto" latinLnBrk="0" hangingPunct="1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22" b="1" i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926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926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056"/>
            </a:lvl4pPr>
          </a:lstStyle>
          <a:p>
            <a:pPr marL="0" marR="0" lvl="0" indent="0" algn="l" defTabSz="603662" rtl="0" eaLnBrk="1" fontAlgn="auto" latinLnBrk="0" hangingPunct="1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Tähän asiakkaan kommentti tällä tavalla. Tähän asiakkaan kommentti tällä tavalla. Tähän asiakkaan kommentti tällä tavalla. ASIAKKAAN NIMI</a:t>
            </a:r>
          </a:p>
          <a:p>
            <a:pPr marL="0" marR="0" lvl="0" indent="0" algn="l" defTabSz="603662" rtl="0" eaLnBrk="1" fontAlgn="auto" latinLnBrk="0" hangingPunct="1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BC576C46-9400-5746-8497-31A5BAE5261E}"/>
              </a:ext>
            </a:extLst>
          </p:cNvPr>
          <p:cNvSpPr txBox="1"/>
          <p:nvPr userDrawn="1"/>
        </p:nvSpPr>
        <p:spPr>
          <a:xfrm>
            <a:off x="580298" y="1381215"/>
            <a:ext cx="790526" cy="90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281" b="1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62815B2E-3A93-0246-92BD-53EC42EC7D9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52193" y="4786647"/>
            <a:ext cx="3583319" cy="1309359"/>
          </a:xfrm>
        </p:spPr>
        <p:txBody>
          <a:bodyPr>
            <a:normAutofit/>
          </a:bodyPr>
          <a:lstStyle>
            <a:lvl1pPr>
              <a:defRPr sz="793" b="1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926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926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056"/>
            </a:lvl4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04FAC4C0-B11B-3945-814D-DCF8EBF077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24" y="4532953"/>
            <a:ext cx="282021" cy="239436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1440C5D0-3A0C-524A-9D06-036CB170F7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1823" y="2719402"/>
            <a:ext cx="282020" cy="57341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49B228E0-90C0-2546-A99B-68C972101EA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455" y="4382404"/>
            <a:ext cx="342018" cy="350009"/>
          </a:xfrm>
          <a:prstGeom prst="rect">
            <a:avLst/>
          </a:prstGeom>
        </p:spPr>
      </p:pic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C622C531-E810-E64E-93B8-C0499781F6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87158" y="4854350"/>
            <a:ext cx="6513888" cy="1368499"/>
          </a:xfrm>
        </p:spPr>
        <p:txBody>
          <a:bodyPr>
            <a:normAutofit/>
          </a:bodyPr>
          <a:lstStyle>
            <a:lvl1pPr>
              <a:defRPr sz="926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926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926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056"/>
            </a:lvl4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4CB65D23-4EB0-6E47-814C-96495090B4BE}"/>
              </a:ext>
            </a:extLst>
          </p:cNvPr>
          <p:cNvSpPr txBox="1"/>
          <p:nvPr userDrawn="1"/>
        </p:nvSpPr>
        <p:spPr>
          <a:xfrm>
            <a:off x="1416677" y="2743054"/>
            <a:ext cx="1106914" cy="16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442" b="1" dirty="0">
                <a:solidFill>
                  <a:schemeClr val="bg1"/>
                </a:solidFill>
                <a:latin typeface="+mn-lt"/>
              </a:rPr>
              <a:t>LIIKETOIMINTATARVE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739F1BC8-A01C-4244-A0AF-DBC084507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2827" y="4463509"/>
            <a:ext cx="1522410" cy="316429"/>
          </a:xfrm>
          <a:prstGeom prst="rect">
            <a:avLst/>
          </a:prstGeom>
        </p:spPr>
      </p:pic>
      <p:sp>
        <p:nvSpPr>
          <p:cNvPr id="28" name="Tekstiruutu 27">
            <a:extLst>
              <a:ext uri="{FF2B5EF4-FFF2-40B4-BE49-F238E27FC236}">
                <a16:creationId xmlns:a16="http://schemas.microsoft.com/office/drawing/2014/main" id="{F779E8A3-751E-0448-BE3D-0E676A6AC423}"/>
              </a:ext>
            </a:extLst>
          </p:cNvPr>
          <p:cNvSpPr txBox="1"/>
          <p:nvPr userDrawn="1"/>
        </p:nvSpPr>
        <p:spPr>
          <a:xfrm>
            <a:off x="1556104" y="4530631"/>
            <a:ext cx="1106914" cy="16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442" b="1" dirty="0">
                <a:solidFill>
                  <a:schemeClr val="bg1"/>
                </a:solidFill>
                <a:latin typeface="+mn-lt"/>
              </a:rPr>
              <a:t>RATKAISU</a:t>
            </a:r>
          </a:p>
        </p:txBody>
      </p:sp>
    </p:spTree>
    <p:extLst>
      <p:ext uri="{BB962C8B-B14F-4D97-AF65-F5344CB8AC3E}">
        <p14:creationId xmlns:p14="http://schemas.microsoft.com/office/powerpoint/2010/main" val="3457811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pyrä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E01903D-1A6F-C543-B54D-2106FE3EE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460" y="6400484"/>
            <a:ext cx="367769" cy="365125"/>
          </a:xfrm>
          <a:prstGeom prst="rect">
            <a:avLst/>
          </a:prstGeom>
        </p:spPr>
        <p:txBody>
          <a:bodyPr/>
          <a:lstStyle>
            <a:lvl1pPr>
              <a:defRPr sz="793" b="1">
                <a:solidFill>
                  <a:schemeClr val="accent1"/>
                </a:solidFill>
                <a:latin typeface="+mn-lt"/>
              </a:defRPr>
            </a:lvl1pPr>
          </a:lstStyle>
          <a:p>
            <a:fld id="{792FD108-E66A-FE4E-9CF7-AE0CC2DE91A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1112FA7-F135-A54D-AC97-CE3046F5A9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13491" y="-305285"/>
            <a:ext cx="7588897" cy="74143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189"/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F82EBD7-8420-E544-A97A-84A169EAF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4350" y="1057275"/>
            <a:ext cx="5683250" cy="4984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3092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lide otsik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1A6FEA95-F54D-284D-B897-9D6EAAA1E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678" y="6264607"/>
            <a:ext cx="551696" cy="46649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4EB6AFF-FB6E-6A4A-8D2F-6CFD7CD2D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2281" y="1927952"/>
            <a:ext cx="9267468" cy="2820323"/>
          </a:xfrm>
        </p:spPr>
        <p:txBody>
          <a:bodyPr>
            <a:normAutofit/>
          </a:bodyPr>
          <a:lstStyle>
            <a:lvl1pPr algn="ctr">
              <a:defRPr sz="211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Välidian otsikko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68AECE-CA0C-4143-A107-A62BBD266D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2FD108-E66A-FE4E-9CF7-AE0CC2DE91A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763C11C-BDC1-8849-9AF4-C60E781D6DE2}"/>
              </a:ext>
            </a:extLst>
          </p:cNvPr>
          <p:cNvSpPr txBox="1"/>
          <p:nvPr userDrawn="1"/>
        </p:nvSpPr>
        <p:spPr>
          <a:xfrm>
            <a:off x="272143" y="6415804"/>
            <a:ext cx="1400138" cy="19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1" b="1" i="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©</a:t>
            </a:r>
            <a:r>
              <a:rPr lang="fi-FI" sz="661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StaffPoint</a:t>
            </a:r>
            <a:r>
              <a:rPr lang="fi-FI" sz="661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 Group I </a:t>
            </a:r>
          </a:p>
        </p:txBody>
      </p:sp>
    </p:spTree>
    <p:extLst>
      <p:ext uri="{BB962C8B-B14F-4D97-AF65-F5344CB8AC3E}">
        <p14:creationId xmlns:p14="http://schemas.microsoft.com/office/powerpoint/2010/main" val="100110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94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lide otsikoll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1C58FBA1-0578-8648-83B8-F26D2A1C41B6}"/>
              </a:ext>
            </a:extLst>
          </p:cNvPr>
          <p:cNvSpPr txBox="1"/>
          <p:nvPr userDrawn="1"/>
        </p:nvSpPr>
        <p:spPr>
          <a:xfrm>
            <a:off x="272143" y="6415804"/>
            <a:ext cx="1400138" cy="19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1" b="1" i="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©</a:t>
            </a:r>
            <a:r>
              <a:rPr lang="fi-FI" sz="661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StaffPoint</a:t>
            </a:r>
            <a:r>
              <a:rPr lang="fi-FI" sz="661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 Group I </a:t>
            </a:r>
          </a:p>
        </p:txBody>
      </p:sp>
      <p:sp>
        <p:nvSpPr>
          <p:cNvPr id="8" name="Dian numeron paikkamerkki 2">
            <a:extLst>
              <a:ext uri="{FF2B5EF4-FFF2-40B4-BE49-F238E27FC236}">
                <a16:creationId xmlns:a16="http://schemas.microsoft.com/office/drawing/2014/main" id="{2FE9C491-3AFE-F84C-BD5A-07B564715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510460" y="6400484"/>
            <a:ext cx="3677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2FD108-E66A-FE4E-9CF7-AE0CC2DE91A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3B37DAA-A1FB-2A4D-B89A-9B5492DB4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678" y="6264607"/>
            <a:ext cx="551696" cy="466492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38EF1064-0E52-ED48-8F51-17C6ED8A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2281" y="1927952"/>
            <a:ext cx="9267468" cy="2820323"/>
          </a:xfrm>
        </p:spPr>
        <p:txBody>
          <a:bodyPr>
            <a:normAutofit/>
          </a:bodyPr>
          <a:lstStyle>
            <a:lvl1pPr algn="ctr">
              <a:defRPr sz="211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3479709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lide otsikoll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68AECE-CA0C-4143-A107-A62BBD266D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2FD108-E66A-FE4E-9CF7-AE0CC2DE91A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D61FC02-7273-0044-B828-B534E6C8241C}"/>
              </a:ext>
            </a:extLst>
          </p:cNvPr>
          <p:cNvSpPr txBox="1"/>
          <p:nvPr userDrawn="1"/>
        </p:nvSpPr>
        <p:spPr>
          <a:xfrm>
            <a:off x="272143" y="6415804"/>
            <a:ext cx="1400138" cy="19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1" b="1" i="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©</a:t>
            </a:r>
            <a:r>
              <a:rPr lang="fi-FI" sz="661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StaffPoint</a:t>
            </a:r>
            <a:r>
              <a:rPr lang="fi-FI" sz="661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 Group 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3CD05EB-134A-5248-B142-CDA556AE48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678" y="6264607"/>
            <a:ext cx="551696" cy="466492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5B57F020-C6EA-6A47-B2D8-5098DFEBF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2281" y="1927952"/>
            <a:ext cx="9267468" cy="2820323"/>
          </a:xfrm>
        </p:spPr>
        <p:txBody>
          <a:bodyPr>
            <a:normAutofit/>
          </a:bodyPr>
          <a:lstStyle>
            <a:lvl1pPr algn="ctr">
              <a:defRPr sz="211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196574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lide otsikoll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68AECE-CA0C-4143-A107-A62BBD266D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2FD108-E66A-FE4E-9CF7-AE0CC2DE91A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D61FC02-7273-0044-B828-B534E6C8241C}"/>
              </a:ext>
            </a:extLst>
          </p:cNvPr>
          <p:cNvSpPr txBox="1"/>
          <p:nvPr userDrawn="1"/>
        </p:nvSpPr>
        <p:spPr>
          <a:xfrm>
            <a:off x="272143" y="6415804"/>
            <a:ext cx="1400138" cy="19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1" b="1" i="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©</a:t>
            </a:r>
            <a:r>
              <a:rPr lang="fi-FI" sz="661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StaffPoint</a:t>
            </a:r>
            <a:r>
              <a:rPr lang="fi-FI" sz="661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 Group I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ADBFDAF-ED04-374E-8450-6D7121A0A3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678" y="6264607"/>
            <a:ext cx="551696" cy="466492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EB3E6710-63B9-FC4C-BA44-688E07BEB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2281" y="1927952"/>
            <a:ext cx="9267468" cy="2820323"/>
          </a:xfrm>
        </p:spPr>
        <p:txBody>
          <a:bodyPr>
            <a:normAutofit/>
          </a:bodyPr>
          <a:lstStyle>
            <a:lvl1pPr algn="ctr">
              <a:defRPr sz="211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221229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F2F208C-0B0F-4B4E-99C5-99D31136E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437" y="2841733"/>
            <a:ext cx="2842260" cy="117454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32B2F3F-3391-D44A-BDB9-5BEBF84BDA89}"/>
              </a:ext>
            </a:extLst>
          </p:cNvPr>
          <p:cNvSpPr txBox="1"/>
          <p:nvPr userDrawn="1"/>
        </p:nvSpPr>
        <p:spPr>
          <a:xfrm>
            <a:off x="4212317" y="3986166"/>
            <a:ext cx="3528604" cy="2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6" dirty="0">
                <a:latin typeface="+mn-lt"/>
              </a:rPr>
              <a:t>Teemme työelämän löytöjä</a:t>
            </a:r>
            <a:r>
              <a:rPr lang="fi-FI" sz="1056" baseline="30000" dirty="0">
                <a:latin typeface="+mn-lt"/>
              </a:rPr>
              <a:t>®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A986ED5-2134-EC4A-81D3-D54913E6FF52}"/>
              </a:ext>
            </a:extLst>
          </p:cNvPr>
          <p:cNvSpPr txBox="1"/>
          <p:nvPr userDrawn="1"/>
        </p:nvSpPr>
        <p:spPr>
          <a:xfrm>
            <a:off x="4146216" y="4324719"/>
            <a:ext cx="3528604" cy="23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26" b="1" dirty="0" err="1">
                <a:latin typeface="+mn-lt"/>
              </a:rPr>
              <a:t>www.staffpoint.fi</a:t>
            </a:r>
            <a:endParaRPr lang="fi-FI" sz="926" b="1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148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ustekstidia_Office Light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88645" indent="-188645">
              <a:buClr>
                <a:srgbClr val="FB7F08"/>
              </a:buClr>
              <a:buSzPct val="120000"/>
              <a:buFont typeface="Arial"/>
              <a:buChar char="•"/>
              <a:defRPr sz="1584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1321" b="0" i="0">
                <a:solidFill>
                  <a:srgbClr val="FB7F08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1056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793" b="0" i="0">
                <a:solidFill>
                  <a:srgbClr val="6D68AF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1189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16632"/>
            <a:ext cx="10972800" cy="1070992"/>
          </a:xfrm>
        </p:spPr>
        <p:txBody>
          <a:bodyPr/>
          <a:lstStyle>
            <a:lvl1pPr>
              <a:defRPr sz="2113" baseline="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Perustekstidia</a:t>
            </a:r>
            <a:r>
              <a:rPr lang="fi-FI"/>
              <a:t> </a:t>
            </a:r>
            <a:r>
              <a:rPr lang="mr-IN"/>
              <a:t>–</a:t>
            </a:r>
            <a:r>
              <a:rPr lang="fi-FI"/>
              <a:t> lisää otsikko ja teksti</a:t>
            </a:r>
          </a:p>
        </p:txBody>
      </p:sp>
      <p:pic>
        <p:nvPicPr>
          <p:cNvPr id="13" name="Picture 12" descr="oranssit-pallo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269" y="6303186"/>
            <a:ext cx="607924" cy="419601"/>
          </a:xfrm>
          <a:prstGeom prst="rect">
            <a:avLst/>
          </a:prstGeom>
        </p:spPr>
      </p:pic>
      <p:pic>
        <p:nvPicPr>
          <p:cNvPr id="5" name="Picture 4" descr="alatunnisteen osa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09" y="6317264"/>
            <a:ext cx="3496981" cy="429017"/>
          </a:xfrm>
          <a:prstGeom prst="rect">
            <a:avLst/>
          </a:prstGeom>
        </p:spPr>
      </p:pic>
      <p:pic>
        <p:nvPicPr>
          <p:cNvPr id="6" name="Picture 12" descr="oranssit-pallo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269" y="6303186"/>
            <a:ext cx="607924" cy="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75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457695"/>
            <a:ext cx="12192000" cy="44768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>
              <a:solidFill>
                <a:srgbClr val="FFFFFF"/>
              </a:solidFill>
            </a:endParaRPr>
          </a:p>
        </p:txBody>
      </p:sp>
      <p:pic>
        <p:nvPicPr>
          <p:cNvPr id="5" name="Picture 4" descr="violetti alaviiv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8821"/>
            <a:ext cx="12192000" cy="428225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91692" y="2905132"/>
            <a:ext cx="9298523" cy="1579563"/>
          </a:xfrm>
          <a:ln>
            <a:noFill/>
          </a:ln>
        </p:spPr>
        <p:txBody>
          <a:bodyPr/>
          <a:lstStyle>
            <a:lvl1pPr marL="0" indent="0" algn="r">
              <a:buFontTx/>
              <a:buNone/>
              <a:defRPr sz="3566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Väliotsikko tai nosto</a:t>
            </a:r>
          </a:p>
        </p:txBody>
      </p:sp>
      <p:pic>
        <p:nvPicPr>
          <p:cNvPr id="7" name="Picture 6" descr="valkoiset pallot-01.png"/>
          <p:cNvPicPr>
            <a:picLocks noChangeAspect="1"/>
          </p:cNvPicPr>
          <p:nvPr userDrawn="1"/>
        </p:nvPicPr>
        <p:blipFill>
          <a:blip r:embed="rId3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352" y="2969326"/>
            <a:ext cx="1244277" cy="8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42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2457450"/>
            <a:ext cx="12192000" cy="4476750"/>
          </a:xfrm>
          <a:prstGeom prst="rect">
            <a:avLst/>
          </a:prstGeom>
          <a:solidFill>
            <a:srgbClr val="FB7F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19">
              <a:solidFill>
                <a:srgbClr val="FFFFFF"/>
              </a:solidFill>
            </a:endParaRPr>
          </a:p>
        </p:txBody>
      </p:sp>
      <p:pic>
        <p:nvPicPr>
          <p:cNvPr id="5" name="Picture 4" descr="oranssi alavii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2471738"/>
            <a:ext cx="1219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valkoiset pallot-01.png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913" y="2968632"/>
            <a:ext cx="1244599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0" y="2457450"/>
            <a:ext cx="12192000" cy="4476750"/>
          </a:xfrm>
          <a:prstGeom prst="rect">
            <a:avLst/>
          </a:prstGeom>
          <a:solidFill>
            <a:srgbClr val="FB7F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19">
              <a:solidFill>
                <a:srgbClr val="FFFFFF"/>
              </a:solidFill>
            </a:endParaRPr>
          </a:p>
        </p:txBody>
      </p:sp>
      <p:pic>
        <p:nvPicPr>
          <p:cNvPr id="9" name="Picture 4" descr="oranssi alavii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2471738"/>
            <a:ext cx="1219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valkoiset pallot-01.png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8913" y="2968632"/>
            <a:ext cx="1244599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65201" y="2905132"/>
            <a:ext cx="9325017" cy="1579563"/>
          </a:xfrm>
          <a:ln>
            <a:noFill/>
          </a:ln>
        </p:spPr>
        <p:txBody>
          <a:bodyPr/>
          <a:lstStyle>
            <a:lvl1pPr marL="0" indent="0" algn="r">
              <a:buFontTx/>
              <a:buNone/>
              <a:defRPr sz="35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799493" y="2898780"/>
            <a:ext cx="8688753" cy="1095375"/>
          </a:xfrm>
        </p:spPr>
        <p:txBody>
          <a:bodyPr/>
          <a:lstStyle>
            <a:lvl1pPr marL="0" indent="0" algn="r">
              <a:buNone/>
              <a:defRPr sz="264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6851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32EBF0-FF48-491F-8CA7-1B1BB4781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B9C176-2F54-4EC3-945B-97A3F2261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2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5" indent="0" algn="ctr">
              <a:buNone/>
              <a:defRPr sz="13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BD595-3D55-4559-AF84-9E137031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1909-8947-4992-8321-4007CF72BA7A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15DB87-2412-4FB3-B727-DF5C1DB3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45C4D1-385C-4C29-B8CA-F777BF05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5265-9A41-40E9-AD07-F3EE836801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977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ohdanto ja kolme pointtia">
    <p:bg>
      <p:bgPr>
        <a:blipFill rotWithShape="1">
          <a:blip r:embed="rId2">
            <a:alphaModFix amt="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Sisältö ja kolme asiaa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27670" y="2044495"/>
            <a:ext cx="0" cy="3301718"/>
          </a:xfrm>
          <a:prstGeom prst="line">
            <a:avLst/>
          </a:prstGeom>
          <a:ln>
            <a:solidFill>
              <a:srgbClr val="7F7F7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26187" y="2095221"/>
            <a:ext cx="830862" cy="6750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26187" y="3280987"/>
            <a:ext cx="830862" cy="6750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26187" y="4490270"/>
            <a:ext cx="830862" cy="6750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58447" y="1911351"/>
            <a:ext cx="4812322" cy="3846513"/>
          </a:xfrm>
        </p:spPr>
        <p:txBody>
          <a:bodyPr/>
          <a:lstStyle>
            <a:lvl1pPr marL="0" indent="0">
              <a:buNone/>
              <a:defRPr sz="2462" b="0" baseline="0">
                <a:sym typeface="Wingdings"/>
              </a:defRPr>
            </a:lvl1pPr>
          </a:lstStyle>
          <a:p>
            <a:pPr lvl="0"/>
            <a:r>
              <a:rPr lang="fi-FI" dirty="0"/>
              <a:t>Tähän sisältöä näin.</a:t>
            </a:r>
          </a:p>
          <a:p>
            <a:pPr lvl="0"/>
            <a:r>
              <a:rPr lang="fi-FI" dirty="0"/>
              <a:t>Ja vaikka näin.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7043616" y="1905408"/>
            <a:ext cx="4570046" cy="838200"/>
          </a:xfrm>
        </p:spPr>
        <p:txBody>
          <a:bodyPr/>
          <a:lstStyle>
            <a:lvl1pPr marL="0" marR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 sz="1969"/>
            </a:lvl1pPr>
            <a:lvl2pPr>
              <a:defRPr sz="1723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r>
              <a:rPr lang="fi-FI" dirty="0"/>
              <a:t>Tähän pointti nro 1 näin Tähän pointti nro 1 näin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050823" y="3230151"/>
            <a:ext cx="4570046" cy="838200"/>
          </a:xfrm>
        </p:spPr>
        <p:txBody>
          <a:bodyPr/>
          <a:lstStyle>
            <a:lvl1pPr marL="0" marR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 sz="1969"/>
            </a:lvl1pPr>
            <a:lvl2pPr>
              <a:defRPr sz="1723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r>
              <a:rPr lang="fi-FI" dirty="0"/>
              <a:t>Tähän pointti nro 2 näin Tähän pointti nro 2 näin.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7068050" y="4449057"/>
            <a:ext cx="4570046" cy="838200"/>
          </a:xfrm>
        </p:spPr>
        <p:txBody>
          <a:bodyPr/>
          <a:lstStyle>
            <a:lvl1pPr marL="0" marR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 sz="1969"/>
            </a:lvl1pPr>
            <a:lvl2pPr>
              <a:defRPr sz="1723"/>
            </a:lvl2pPr>
            <a:lvl3pPr>
              <a:defRPr sz="1723"/>
            </a:lvl3pPr>
            <a:lvl4pPr>
              <a:defRPr sz="1723"/>
            </a:lvl4pPr>
            <a:lvl5pPr>
              <a:defRPr sz="1723"/>
            </a:lvl5pPr>
          </a:lstStyle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r>
              <a:rPr lang="fi-FI" dirty="0"/>
              <a:t>Tähän pointti nro 3 näin Tähän pointti nro 3 näin.</a:t>
            </a:r>
          </a:p>
        </p:txBody>
      </p:sp>
      <p:cxnSp>
        <p:nvCxnSpPr>
          <p:cNvPr id="17" name="Straight Connector 12"/>
          <p:cNvCxnSpPr/>
          <p:nvPr userDrawn="1"/>
        </p:nvCxnSpPr>
        <p:spPr>
          <a:xfrm>
            <a:off x="5427670" y="2044495"/>
            <a:ext cx="0" cy="3301718"/>
          </a:xfrm>
          <a:prstGeom prst="line">
            <a:avLst/>
          </a:prstGeom>
          <a:ln>
            <a:solidFill>
              <a:srgbClr val="7F7F7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3"/>
          <p:cNvSpPr/>
          <p:nvPr userDrawn="1"/>
        </p:nvSpPr>
        <p:spPr>
          <a:xfrm>
            <a:off x="5926187" y="2095221"/>
            <a:ext cx="830862" cy="6750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>
              <a:solidFill>
                <a:srgbClr val="FFFFFF"/>
              </a:solidFill>
            </a:endParaRPr>
          </a:p>
        </p:txBody>
      </p:sp>
      <p:sp>
        <p:nvSpPr>
          <p:cNvPr id="19" name="Oval 14"/>
          <p:cNvSpPr/>
          <p:nvPr userDrawn="1"/>
        </p:nvSpPr>
        <p:spPr>
          <a:xfrm>
            <a:off x="5926187" y="3280987"/>
            <a:ext cx="830862" cy="6750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>
              <a:solidFill>
                <a:srgbClr val="FFFFFF"/>
              </a:solidFill>
            </a:endParaRPr>
          </a:p>
        </p:txBody>
      </p:sp>
      <p:sp>
        <p:nvSpPr>
          <p:cNvPr id="20" name="Oval 15"/>
          <p:cNvSpPr/>
          <p:nvPr userDrawn="1"/>
        </p:nvSpPr>
        <p:spPr>
          <a:xfrm>
            <a:off x="5926187" y="4490270"/>
            <a:ext cx="830862" cy="6750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>
              <a:solidFill>
                <a:srgbClr val="FFFFFF"/>
              </a:solidFill>
            </a:endParaRPr>
          </a:p>
        </p:txBody>
      </p:sp>
      <p:pic>
        <p:nvPicPr>
          <p:cNvPr id="21" name="Picture 20" descr="alatunnisteen os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5" y="6317258"/>
            <a:ext cx="3496981" cy="42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49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ansilehti violettia - lisää esityksesi otsikk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7" y="4167432"/>
            <a:ext cx="6780892" cy="177241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94244" y="5746157"/>
            <a:ext cx="9804400" cy="979562"/>
          </a:xfrm>
        </p:spPr>
        <p:txBody>
          <a:bodyPr/>
          <a:lstStyle>
            <a:lvl1pPr marL="0" indent="0" algn="ctr">
              <a:buFontTx/>
              <a:buNone/>
              <a:defRPr sz="2708" baseline="0"/>
            </a:lvl1pPr>
          </a:lstStyle>
          <a:p>
            <a:pPr lvl="0"/>
            <a:r>
              <a:rPr lang="fi-FI" dirty="0"/>
              <a:t>TÄHÄN ESITYKSESI OTSIKKO JA HALUTESSASI TOISELLE RIVILLE NIMESI JA PÄIVÄMÄÄRÄ</a:t>
            </a:r>
          </a:p>
        </p:txBody>
      </p:sp>
      <p:pic>
        <p:nvPicPr>
          <p:cNvPr id="9" name="Picture 8" descr="loydam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9" y="1085398"/>
            <a:ext cx="2625445" cy="2010988"/>
          </a:xfrm>
          <a:prstGeom prst="rect">
            <a:avLst/>
          </a:prstGeom>
        </p:spPr>
      </p:pic>
      <p:pic>
        <p:nvPicPr>
          <p:cNvPr id="7" name="Picture 8" descr="loydamm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9" y="1085398"/>
            <a:ext cx="2625445" cy="201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6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59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Kansidia_B2B_toimihenkilo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EFCC78F-07E2-43CB-80A7-1F8E3CF16531}"/>
              </a:ext>
            </a:extLst>
          </p:cNvPr>
          <p:cNvSpPr/>
          <p:nvPr userDrawn="1"/>
        </p:nvSpPr>
        <p:spPr>
          <a:xfrm>
            <a:off x="4763" y="0"/>
            <a:ext cx="12192000" cy="6858000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97" eaLnBrk="1" hangingPunct="1">
              <a:defRPr/>
            </a:pPr>
            <a:endParaRPr lang="fi-FI"/>
          </a:p>
        </p:txBody>
      </p:sp>
      <p:pic>
        <p:nvPicPr>
          <p:cNvPr id="3" name="Kuva 18">
            <a:extLst>
              <a:ext uri="{FF2B5EF4-FFF2-40B4-BE49-F238E27FC236}">
                <a16:creationId xmlns:a16="http://schemas.microsoft.com/office/drawing/2014/main" id="{0ED9775E-3698-4529-BCCB-E683E09E3D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4257675"/>
            <a:ext cx="16541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19">
            <a:extLst>
              <a:ext uri="{FF2B5EF4-FFF2-40B4-BE49-F238E27FC236}">
                <a16:creationId xmlns:a16="http://schemas.microsoft.com/office/drawing/2014/main" id="{44C713C7-6110-4892-99CF-6A09B14CA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292600"/>
            <a:ext cx="14065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20">
            <a:extLst>
              <a:ext uri="{FF2B5EF4-FFF2-40B4-BE49-F238E27FC236}">
                <a16:creationId xmlns:a16="http://schemas.microsoft.com/office/drawing/2014/main" id="{D682D71D-0A15-4E2B-907F-0596BEFFA4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4254500"/>
            <a:ext cx="1365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21">
            <a:extLst>
              <a:ext uri="{FF2B5EF4-FFF2-40B4-BE49-F238E27FC236}">
                <a16:creationId xmlns:a16="http://schemas.microsoft.com/office/drawing/2014/main" id="{577FCAD6-0F48-45A8-9A45-FB47C15CD8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86138" y="3429000"/>
            <a:ext cx="5313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defRPr/>
            </a:pPr>
            <a:r>
              <a:rPr lang="fi-FI" altLang="fi-FI" sz="4800" b="1">
                <a:solidFill>
                  <a:schemeClr val="bg1"/>
                </a:solidFill>
                <a:latin typeface="Century Gothic" panose="020B0502020202020204" pitchFamily="34" charset="0"/>
              </a:rPr>
              <a:t>#TyönOsaajat</a:t>
            </a:r>
          </a:p>
        </p:txBody>
      </p:sp>
      <p:sp>
        <p:nvSpPr>
          <p:cNvPr id="7" name="Tekstiruutu 22">
            <a:extLst>
              <a:ext uri="{FF2B5EF4-FFF2-40B4-BE49-F238E27FC236}">
                <a16:creationId xmlns:a16="http://schemas.microsoft.com/office/drawing/2014/main" id="{4F8E9509-8DF7-4086-BE1E-44B62BFAA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3288" y="4930775"/>
            <a:ext cx="531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defRPr/>
            </a:pPr>
            <a:r>
              <a:rPr lang="fi-FI" altLang="fi-FI" sz="1800">
                <a:solidFill>
                  <a:schemeClr val="accent1"/>
                </a:solidFill>
                <a:latin typeface="Century Gothic" panose="020B0502020202020204" pitchFamily="34" charset="0"/>
              </a:rPr>
              <a:t>www.staffpoint.fi</a:t>
            </a:r>
          </a:p>
        </p:txBody>
      </p:sp>
    </p:spTree>
    <p:extLst>
      <p:ext uri="{BB962C8B-B14F-4D97-AF65-F5344CB8AC3E}">
        <p14:creationId xmlns:p14="http://schemas.microsoft.com/office/powerpoint/2010/main" val="4250436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isiosainen sisältö - lisää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6632"/>
            <a:ext cx="9203340" cy="10709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viisiosainen sisältö tähän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375382" y="2901486"/>
            <a:ext cx="2409910" cy="233616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25083" rIns="225083" bIns="225083" numCol="1" spcCol="1270" anchor="t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292" dirty="0">
              <a:solidFill>
                <a:srgbClr val="4B4C4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5382" y="2329349"/>
            <a:ext cx="2464660" cy="798394"/>
          </a:xfrm>
          <a:prstGeom prst="rect">
            <a:avLst/>
          </a:prstGeom>
          <a:solidFill>
            <a:srgbClr val="4EA877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25" tIns="281354" rIns="225083" bIns="281354" numCol="1" spcCol="1270" anchor="t" anchorCtr="0">
            <a:sp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75382" y="4803682"/>
            <a:ext cx="2409910" cy="433965"/>
          </a:xfrm>
          <a:prstGeom prst="rect">
            <a:avLst/>
          </a:prstGeom>
          <a:solidFill>
            <a:schemeClr val="tx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542" tIns="112542" rIns="112542" bIns="112542" numCol="1" spcCol="1270" anchor="ctr" anchorCtr="0">
            <a:noAutofit/>
          </a:bodyPr>
          <a:lstStyle/>
          <a:p>
            <a:pPr algn="r"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4B4C4B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 rot="5400000" flipV="1">
            <a:off x="9105266" y="2465251"/>
            <a:ext cx="789299" cy="249062"/>
          </a:xfrm>
          <a:prstGeom prst="parallelogram">
            <a:avLst>
              <a:gd name="adj" fmla="val 66077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1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84988" y="4865244"/>
            <a:ext cx="382575" cy="310840"/>
            <a:chOff x="6564979" y="4358506"/>
            <a:chExt cx="674638" cy="674638"/>
          </a:xfrm>
        </p:grpSpPr>
        <p:sp>
          <p:nvSpPr>
            <p:cNvPr id="11" name="Oval 10"/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rgbClr val="4EA8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31">
                <a:solidFill>
                  <a:srgbClr val="FFFFFF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31">
                <a:solidFill>
                  <a:srgbClr val="4B4C4B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61667" y="2771538"/>
            <a:ext cx="2138289" cy="233616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25083" rIns="225083" bIns="225083" numCol="1" spcCol="1270" anchor="t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292" dirty="0">
              <a:solidFill>
                <a:srgbClr val="4B4C4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4321" y="2194020"/>
            <a:ext cx="2464660" cy="798394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32000">
                <a:schemeClr val="accent4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25" tIns="281354" rIns="225083" bIns="281354" numCol="1" spcCol="1270" anchor="t" anchorCtr="0">
            <a:sp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1667" y="4673734"/>
            <a:ext cx="2138289" cy="433965"/>
          </a:xfrm>
          <a:prstGeom prst="rect">
            <a:avLst/>
          </a:prstGeom>
          <a:solidFill>
            <a:schemeClr val="tx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542" tIns="112542" rIns="112542" bIns="112542" numCol="1" spcCol="1270" anchor="ctr" anchorCtr="0">
            <a:noAutofit/>
          </a:bodyPr>
          <a:lstStyle/>
          <a:p>
            <a:pPr algn="r"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4B4C4B"/>
              </a:solidFill>
            </a:endParaRPr>
          </a:p>
        </p:txBody>
      </p:sp>
      <p:sp>
        <p:nvSpPr>
          <p:cNvPr id="16" name="Parallelogram 15"/>
          <p:cNvSpPr/>
          <p:nvPr/>
        </p:nvSpPr>
        <p:spPr>
          <a:xfrm rot="5400000" flipV="1">
            <a:off x="6891550" y="2329471"/>
            <a:ext cx="789299" cy="249062"/>
          </a:xfrm>
          <a:prstGeom prst="parallelogram">
            <a:avLst>
              <a:gd name="adj" fmla="val 6607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1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51" y="2641589"/>
            <a:ext cx="2138289" cy="233616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25083" rIns="225083" bIns="225083" numCol="1" spcCol="1270" anchor="t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292" dirty="0">
              <a:solidFill>
                <a:srgbClr val="4B4C4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260" y="2058691"/>
            <a:ext cx="2464660" cy="79839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2000">
                <a:schemeClr val="accent3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25" tIns="281354" rIns="225083" bIns="281354" numCol="1" spcCol="1270" anchor="t" anchorCtr="0">
            <a:sp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3051" y="4539451"/>
            <a:ext cx="2138289" cy="433965"/>
          </a:xfrm>
          <a:prstGeom prst="rect">
            <a:avLst/>
          </a:prstGeom>
          <a:solidFill>
            <a:schemeClr val="tx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542" tIns="112542" rIns="112542" bIns="112542" numCol="1" spcCol="1270" anchor="ctr" anchorCtr="0">
            <a:noAutofit/>
          </a:bodyPr>
          <a:lstStyle/>
          <a:p>
            <a:pPr algn="r"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4B4C4B"/>
              </a:solidFill>
            </a:endParaRPr>
          </a:p>
        </p:txBody>
      </p:sp>
      <p:sp>
        <p:nvSpPr>
          <p:cNvPr id="20" name="Parallelogram 19"/>
          <p:cNvSpPr/>
          <p:nvPr/>
        </p:nvSpPr>
        <p:spPr>
          <a:xfrm rot="5400000" flipV="1">
            <a:off x="4682935" y="2193649"/>
            <a:ext cx="789299" cy="249062"/>
          </a:xfrm>
          <a:prstGeom prst="parallelogram">
            <a:avLst>
              <a:gd name="adj" fmla="val 66077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1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6462" y="2511640"/>
            <a:ext cx="2138289" cy="233616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25083" rIns="225083" bIns="225083" numCol="1" spcCol="1270" anchor="t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292" dirty="0">
              <a:solidFill>
                <a:srgbClr val="4B4C4B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2199" y="1923362"/>
            <a:ext cx="2464660" cy="79839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25" tIns="281354" rIns="225083" bIns="281354" numCol="1" spcCol="1270" anchor="t" anchorCtr="0">
            <a:sp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9EC638">
                  <a:lumMod val="75000"/>
                </a:srgb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6462" y="4413836"/>
            <a:ext cx="2138289" cy="433965"/>
          </a:xfrm>
          <a:prstGeom prst="rect">
            <a:avLst/>
          </a:prstGeom>
          <a:solidFill>
            <a:schemeClr val="tx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542" tIns="112542" rIns="112542" bIns="112542" numCol="1" spcCol="1270" anchor="ctr" anchorCtr="0">
            <a:noAutofit/>
          </a:bodyPr>
          <a:lstStyle/>
          <a:p>
            <a:pPr algn="r"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4B4C4B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300" y="2384886"/>
            <a:ext cx="2138289" cy="233285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25083" rIns="225083" bIns="225083" numCol="1" spcCol="1270" anchor="t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292" dirty="0">
              <a:solidFill>
                <a:srgbClr val="4B4C4B"/>
              </a:solidFill>
            </a:endParaRP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526300" y="4283777"/>
            <a:ext cx="2138289" cy="433965"/>
          </a:xfrm>
          <a:prstGeom prst="rect">
            <a:avLst/>
          </a:prstGeom>
          <a:solidFill>
            <a:schemeClr val="tx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542" tIns="112542" rIns="112542" bIns="112542" numCol="1" spcCol="1270" anchor="ctr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4B4C4B"/>
              </a:solidFill>
            </a:endParaRPr>
          </a:p>
        </p:txBody>
      </p:sp>
      <p:sp>
        <p:nvSpPr>
          <p:cNvPr id="27" name="Parallelogram 26"/>
          <p:cNvSpPr/>
          <p:nvPr/>
        </p:nvSpPr>
        <p:spPr>
          <a:xfrm rot="5400000" flipV="1">
            <a:off x="2476345" y="2058239"/>
            <a:ext cx="789299" cy="249062"/>
          </a:xfrm>
          <a:prstGeom prst="parallelogram">
            <a:avLst>
              <a:gd name="adj" fmla="val 6607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1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138" y="1788033"/>
            <a:ext cx="2464660" cy="7983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81354" rIns="225083" bIns="281354" numCol="1" spcCol="1270" anchor="t" anchorCtr="0">
            <a:sp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9138" y="4345338"/>
            <a:ext cx="382575" cy="310840"/>
            <a:chOff x="6564979" y="4358506"/>
            <a:chExt cx="674638" cy="674638"/>
          </a:xfrm>
        </p:grpSpPr>
        <p:sp>
          <p:nvSpPr>
            <p:cNvPr id="30" name="Oval 29"/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31">
                <a:solidFill>
                  <a:srgbClr val="FFFFFF"/>
                </a:solidFill>
              </a:endParaRPr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31">
                <a:solidFill>
                  <a:srgbClr val="4B4C4B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45972" y="4475397"/>
            <a:ext cx="382575" cy="310840"/>
            <a:chOff x="6564979" y="4358506"/>
            <a:chExt cx="674638" cy="674638"/>
          </a:xfrm>
        </p:grpSpPr>
        <p:sp>
          <p:nvSpPr>
            <p:cNvPr id="34" name="Oval 33"/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31">
                <a:solidFill>
                  <a:srgbClr val="FFFFFF"/>
                </a:solidFill>
              </a:endParaRPr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31">
                <a:solidFill>
                  <a:srgbClr val="4B4C4B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42137" y="4601013"/>
            <a:ext cx="382575" cy="310840"/>
            <a:chOff x="6564979" y="4358506"/>
            <a:chExt cx="674638" cy="674638"/>
          </a:xfrm>
        </p:grpSpPr>
        <p:sp>
          <p:nvSpPr>
            <p:cNvPr id="37" name="Oval 36"/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31">
                <a:solidFill>
                  <a:srgbClr val="FFFFFF"/>
                </a:solidFill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31">
                <a:solidFill>
                  <a:srgbClr val="4B4C4B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51093" y="4735296"/>
            <a:ext cx="382575" cy="310840"/>
            <a:chOff x="6564979" y="4358506"/>
            <a:chExt cx="674638" cy="674638"/>
          </a:xfrm>
        </p:grpSpPr>
        <p:sp>
          <p:nvSpPr>
            <p:cNvPr id="40" name="Oval 39"/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31">
                <a:solidFill>
                  <a:srgbClr val="FFFFFF"/>
                </a:solidFill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31">
                <a:solidFill>
                  <a:srgbClr val="4B4C4B"/>
                </a:solidFill>
              </a:endParaRPr>
            </a:p>
          </p:txBody>
        </p:sp>
      </p:grpSp>
      <p:pic>
        <p:nvPicPr>
          <p:cNvPr id="48" name="Picture 47" descr="oranssit-pallo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269" y="6303180"/>
            <a:ext cx="607924" cy="419601"/>
          </a:xfrm>
          <a:prstGeom prst="rect">
            <a:avLst/>
          </a:prstGeom>
        </p:spPr>
      </p:pic>
      <p:pic>
        <p:nvPicPr>
          <p:cNvPr id="49" name="Picture 48" descr="alatunnisteen os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5" y="6317258"/>
            <a:ext cx="3496981" cy="429017"/>
          </a:xfrm>
          <a:prstGeom prst="rect">
            <a:avLst/>
          </a:prstGeom>
        </p:spPr>
      </p:pic>
      <p:sp>
        <p:nvSpPr>
          <p:cNvPr id="32" name="Content Placeholder 31"/>
          <p:cNvSpPr>
            <a:spLocks noGrp="1"/>
          </p:cNvSpPr>
          <p:nvPr>
            <p:ph sz="quarter" idx="10" hasCustomPrompt="1"/>
          </p:nvPr>
        </p:nvSpPr>
        <p:spPr>
          <a:xfrm>
            <a:off x="648892" y="1897101"/>
            <a:ext cx="1985108" cy="414337"/>
          </a:xfrm>
        </p:spPr>
        <p:txBody>
          <a:bodyPr/>
          <a:lstStyle>
            <a:lvl1pPr marL="0" indent="0" algn="ctr">
              <a:buNone/>
              <a:defRPr sz="2954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44" name="Content Placeholder 31"/>
          <p:cNvSpPr>
            <a:spLocks noGrp="1"/>
          </p:cNvSpPr>
          <p:nvPr>
            <p:ph sz="quarter" idx="11" hasCustomPrompt="1"/>
          </p:nvPr>
        </p:nvSpPr>
        <p:spPr>
          <a:xfrm>
            <a:off x="3058178" y="2028098"/>
            <a:ext cx="1985108" cy="414337"/>
          </a:xfrm>
        </p:spPr>
        <p:txBody>
          <a:bodyPr/>
          <a:lstStyle>
            <a:lvl1pPr marL="0" indent="0" algn="ctr">
              <a:buNone/>
              <a:defRPr sz="2954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45" name="Content Placeholder 31"/>
          <p:cNvSpPr>
            <a:spLocks noGrp="1"/>
          </p:cNvSpPr>
          <p:nvPr>
            <p:ph sz="quarter" idx="12" hasCustomPrompt="1"/>
          </p:nvPr>
        </p:nvSpPr>
        <p:spPr>
          <a:xfrm>
            <a:off x="5279894" y="2177921"/>
            <a:ext cx="1985108" cy="414337"/>
          </a:xfrm>
        </p:spPr>
        <p:txBody>
          <a:bodyPr/>
          <a:lstStyle>
            <a:lvl1pPr marL="0" indent="0" algn="ctr">
              <a:buNone/>
              <a:defRPr sz="2954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46" name="Content Placeholder 31"/>
          <p:cNvSpPr>
            <a:spLocks noGrp="1"/>
          </p:cNvSpPr>
          <p:nvPr>
            <p:ph sz="quarter" idx="13" hasCustomPrompt="1"/>
          </p:nvPr>
        </p:nvSpPr>
        <p:spPr>
          <a:xfrm>
            <a:off x="7519174" y="2299207"/>
            <a:ext cx="1985108" cy="414337"/>
          </a:xfrm>
        </p:spPr>
        <p:txBody>
          <a:bodyPr/>
          <a:lstStyle>
            <a:lvl1pPr marL="0" indent="0" algn="ctr">
              <a:buNone/>
              <a:defRPr sz="2954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47" name="Content Placeholder 31"/>
          <p:cNvSpPr>
            <a:spLocks noGrp="1"/>
          </p:cNvSpPr>
          <p:nvPr>
            <p:ph sz="quarter" idx="14" hasCustomPrompt="1"/>
          </p:nvPr>
        </p:nvSpPr>
        <p:spPr>
          <a:xfrm>
            <a:off x="9732109" y="2441896"/>
            <a:ext cx="1985108" cy="414337"/>
          </a:xfrm>
        </p:spPr>
        <p:txBody>
          <a:bodyPr/>
          <a:lstStyle>
            <a:lvl1pPr marL="0" indent="0" algn="ctr">
              <a:buNone/>
              <a:defRPr sz="2954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650829" y="2540204"/>
            <a:ext cx="1954406" cy="1628125"/>
          </a:xfrm>
        </p:spPr>
        <p:txBody>
          <a:bodyPr/>
          <a:lstStyle>
            <a:lvl1pPr marL="0" marR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 sz="1354" baseline="0"/>
            </a:lvl1pPr>
            <a:lvl3pPr>
              <a:defRPr sz="1477"/>
            </a:lvl3pPr>
            <a:lvl4pPr>
              <a:defRPr sz="1477"/>
            </a:lvl4pPr>
          </a:lstStyle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r>
              <a:rPr lang="fi-FI" dirty="0"/>
              <a:t>Tähän tekstiä näin ja näin ja tällä tavalla näin. Tähän tekstiä näin ja näin ja tällä tavalla näin. Ja näin ja tällä tavalla näin. </a:t>
            </a:r>
          </a:p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endParaRPr lang="fi-FI" dirty="0"/>
          </a:p>
          <a:p>
            <a:pPr lvl="0"/>
            <a:endParaRPr lang="fi-FI" dirty="0"/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20" hasCustomPrompt="1"/>
          </p:nvPr>
        </p:nvSpPr>
        <p:spPr>
          <a:xfrm>
            <a:off x="2882507" y="2668180"/>
            <a:ext cx="1954406" cy="1628125"/>
          </a:xfrm>
        </p:spPr>
        <p:txBody>
          <a:bodyPr/>
          <a:lstStyle>
            <a:lvl1pPr marL="0" marR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 sz="1354" baseline="0"/>
            </a:lvl1pPr>
            <a:lvl3pPr>
              <a:defRPr sz="1477"/>
            </a:lvl3pPr>
            <a:lvl4pPr>
              <a:defRPr sz="1477"/>
            </a:lvl4pPr>
          </a:lstStyle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r>
              <a:rPr lang="fi-FI" dirty="0"/>
              <a:t>Tähän tekstiä näin ja näin ja tällä tavalla näin. Tähän tekstiä näin ja näin ja tällä tavalla näin. Ja näin ja tällä tavalla näin. </a:t>
            </a:r>
          </a:p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endParaRPr lang="fi-FI" dirty="0"/>
          </a:p>
          <a:p>
            <a:pPr lvl="0"/>
            <a:endParaRPr lang="fi-FI" dirty="0"/>
          </a:p>
        </p:txBody>
      </p:sp>
      <p:sp>
        <p:nvSpPr>
          <p:cNvPr id="56" name="Text Placeholder 49"/>
          <p:cNvSpPr>
            <a:spLocks noGrp="1"/>
          </p:cNvSpPr>
          <p:nvPr>
            <p:ph type="body" sz="quarter" idx="21" hasCustomPrompt="1"/>
          </p:nvPr>
        </p:nvSpPr>
        <p:spPr>
          <a:xfrm>
            <a:off x="5086936" y="2798441"/>
            <a:ext cx="1954406" cy="1628125"/>
          </a:xfrm>
        </p:spPr>
        <p:txBody>
          <a:bodyPr/>
          <a:lstStyle>
            <a:lvl1pPr marL="0" marR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 sz="1354" baseline="0"/>
            </a:lvl1pPr>
            <a:lvl3pPr>
              <a:defRPr sz="1477"/>
            </a:lvl3pPr>
            <a:lvl4pPr>
              <a:defRPr sz="1477"/>
            </a:lvl4pPr>
          </a:lstStyle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r>
              <a:rPr lang="fi-FI" dirty="0"/>
              <a:t>Tähän tekstiä näin ja näin ja tällä tavalla näin. Tähän tekstiä näin ja näin ja tällä tavalla näin. Ja näin ja tällä tavalla näin. </a:t>
            </a:r>
          </a:p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endParaRPr lang="fi-FI" dirty="0"/>
          </a:p>
          <a:p>
            <a:pPr lvl="0"/>
            <a:endParaRPr lang="fi-FI" dirty="0"/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22" hasCustomPrompt="1"/>
          </p:nvPr>
        </p:nvSpPr>
        <p:spPr>
          <a:xfrm>
            <a:off x="7291366" y="2912417"/>
            <a:ext cx="1954406" cy="1628125"/>
          </a:xfrm>
        </p:spPr>
        <p:txBody>
          <a:bodyPr/>
          <a:lstStyle>
            <a:lvl1pPr marL="0" marR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 sz="1354" baseline="0"/>
            </a:lvl1pPr>
            <a:lvl3pPr>
              <a:defRPr sz="1477"/>
            </a:lvl3pPr>
            <a:lvl4pPr>
              <a:defRPr sz="1477"/>
            </a:lvl4pPr>
          </a:lstStyle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r>
              <a:rPr lang="fi-FI" dirty="0"/>
              <a:t>Tähän tekstiä näin ja näin ja tällä tavalla näin. Tähän tekstiä näin ja näin ja tällä tavalla näin. Ja näin ja tällä tavalla näin. </a:t>
            </a:r>
          </a:p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endParaRPr lang="fi-FI" dirty="0"/>
          </a:p>
          <a:p>
            <a:pPr lvl="0"/>
            <a:endParaRPr lang="fi-FI" dirty="0"/>
          </a:p>
        </p:txBody>
      </p:sp>
      <p:sp>
        <p:nvSpPr>
          <p:cNvPr id="58" name="Text Placeholder 49"/>
          <p:cNvSpPr>
            <a:spLocks noGrp="1"/>
          </p:cNvSpPr>
          <p:nvPr>
            <p:ph type="body" sz="quarter" idx="23" hasCustomPrompt="1"/>
          </p:nvPr>
        </p:nvSpPr>
        <p:spPr>
          <a:xfrm>
            <a:off x="9696199" y="3058961"/>
            <a:ext cx="1954406" cy="1628125"/>
          </a:xfrm>
        </p:spPr>
        <p:txBody>
          <a:bodyPr/>
          <a:lstStyle>
            <a:lvl1pPr marL="0" marR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 sz="1354" baseline="0"/>
            </a:lvl1pPr>
            <a:lvl3pPr>
              <a:defRPr sz="1477"/>
            </a:lvl3pPr>
            <a:lvl4pPr>
              <a:defRPr sz="1477"/>
            </a:lvl4pPr>
          </a:lstStyle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r>
              <a:rPr lang="fi-FI" dirty="0"/>
              <a:t>Tähän tekstiä näin ja näin ja tällä tavalla näin. Tähän tekstiä näin ja näin ja tällä tavalla näin. Ja näin ja tällä tavalla näin. </a:t>
            </a:r>
          </a:p>
          <a:p>
            <a:pPr marL="0" marR="0" lvl="0" indent="0" algn="l" defTabSz="5625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7F08"/>
              </a:buClr>
              <a:buSzPct val="120000"/>
              <a:buFont typeface="Arial"/>
              <a:buNone/>
              <a:tabLst/>
              <a:defRPr/>
            </a:pPr>
            <a:endParaRPr lang="fi-FI" dirty="0"/>
          </a:p>
          <a:p>
            <a:pPr lvl="0"/>
            <a:endParaRPr lang="fi-FI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24" hasCustomPrompt="1"/>
          </p:nvPr>
        </p:nvSpPr>
        <p:spPr>
          <a:xfrm>
            <a:off x="1082965" y="4354979"/>
            <a:ext cx="1502230" cy="391380"/>
          </a:xfrm>
        </p:spPr>
        <p:txBody>
          <a:bodyPr/>
          <a:lstStyle>
            <a:lvl1pPr marL="0" indent="0">
              <a:buNone/>
              <a:defRPr sz="1477" b="1"/>
            </a:lvl1pPr>
          </a:lstStyle>
          <a:p>
            <a:pPr lvl="0"/>
            <a:r>
              <a:rPr lang="fi-FI" dirty="0"/>
              <a:t>Tulos tähän</a:t>
            </a:r>
            <a:endParaRPr lang="en-US" dirty="0"/>
          </a:p>
        </p:txBody>
      </p:sp>
      <p:sp>
        <p:nvSpPr>
          <p:cNvPr id="71" name="Text Placeholder 69"/>
          <p:cNvSpPr>
            <a:spLocks noGrp="1"/>
          </p:cNvSpPr>
          <p:nvPr>
            <p:ph type="body" sz="quarter" idx="25" hasCustomPrompt="1"/>
          </p:nvPr>
        </p:nvSpPr>
        <p:spPr>
          <a:xfrm>
            <a:off x="3324661" y="4491096"/>
            <a:ext cx="1502230" cy="391380"/>
          </a:xfrm>
        </p:spPr>
        <p:txBody>
          <a:bodyPr/>
          <a:lstStyle>
            <a:lvl1pPr marL="0" indent="0">
              <a:buNone/>
              <a:defRPr sz="1477" b="1"/>
            </a:lvl1pPr>
          </a:lstStyle>
          <a:p>
            <a:pPr lvl="0"/>
            <a:r>
              <a:rPr lang="fi-FI" dirty="0"/>
              <a:t>Tulos tähän</a:t>
            </a:r>
            <a:endParaRPr lang="en-US" dirty="0"/>
          </a:p>
        </p:txBody>
      </p:sp>
      <p:sp>
        <p:nvSpPr>
          <p:cNvPr id="72" name="Text Placeholder 69"/>
          <p:cNvSpPr>
            <a:spLocks noGrp="1"/>
          </p:cNvSpPr>
          <p:nvPr>
            <p:ph type="body" sz="quarter" idx="26" hasCustomPrompt="1"/>
          </p:nvPr>
        </p:nvSpPr>
        <p:spPr>
          <a:xfrm>
            <a:off x="5509052" y="4605074"/>
            <a:ext cx="1502230" cy="391380"/>
          </a:xfrm>
        </p:spPr>
        <p:txBody>
          <a:bodyPr/>
          <a:lstStyle>
            <a:lvl1pPr marL="0" indent="0">
              <a:buNone/>
              <a:defRPr sz="1477" b="1"/>
            </a:lvl1pPr>
          </a:lstStyle>
          <a:p>
            <a:pPr lvl="0"/>
            <a:r>
              <a:rPr lang="fi-FI" dirty="0"/>
              <a:t>Tulos tähän</a:t>
            </a:r>
            <a:endParaRPr lang="en-US" dirty="0"/>
          </a:p>
        </p:txBody>
      </p:sp>
      <p:sp>
        <p:nvSpPr>
          <p:cNvPr id="73" name="Text Placeholder 69"/>
          <p:cNvSpPr>
            <a:spLocks noGrp="1"/>
          </p:cNvSpPr>
          <p:nvPr>
            <p:ph type="body" sz="quarter" idx="27" hasCustomPrompt="1"/>
          </p:nvPr>
        </p:nvSpPr>
        <p:spPr>
          <a:xfrm>
            <a:off x="7693441" y="4743476"/>
            <a:ext cx="1585205" cy="391380"/>
          </a:xfrm>
        </p:spPr>
        <p:txBody>
          <a:bodyPr/>
          <a:lstStyle>
            <a:lvl1pPr marL="0" indent="0">
              <a:buNone/>
              <a:defRPr sz="1477" b="1"/>
            </a:lvl1pPr>
          </a:lstStyle>
          <a:p>
            <a:pPr lvl="0"/>
            <a:r>
              <a:rPr lang="fi-FI" dirty="0"/>
              <a:t>Tulos tähän</a:t>
            </a:r>
            <a:endParaRPr lang="en-US" dirty="0"/>
          </a:p>
        </p:txBody>
      </p:sp>
      <p:sp>
        <p:nvSpPr>
          <p:cNvPr id="74" name="Text Placeholder 69"/>
          <p:cNvSpPr>
            <a:spLocks noGrp="1"/>
          </p:cNvSpPr>
          <p:nvPr>
            <p:ph type="body" sz="quarter" idx="28" hasCustomPrompt="1"/>
          </p:nvPr>
        </p:nvSpPr>
        <p:spPr>
          <a:xfrm>
            <a:off x="10070237" y="4881877"/>
            <a:ext cx="1570347" cy="391380"/>
          </a:xfrm>
        </p:spPr>
        <p:txBody>
          <a:bodyPr/>
          <a:lstStyle>
            <a:lvl1pPr marL="0" indent="0">
              <a:buNone/>
              <a:defRPr sz="1477" b="1"/>
            </a:lvl1pPr>
          </a:lstStyle>
          <a:p>
            <a:pPr lvl="0"/>
            <a:r>
              <a:rPr lang="fi-FI" dirty="0"/>
              <a:t>Tulos tähän</a:t>
            </a:r>
            <a:endParaRPr lang="en-US" dirty="0"/>
          </a:p>
        </p:txBody>
      </p:sp>
      <p:sp>
        <p:nvSpPr>
          <p:cNvPr id="54" name="Rectangle 5"/>
          <p:cNvSpPr/>
          <p:nvPr userDrawn="1"/>
        </p:nvSpPr>
        <p:spPr>
          <a:xfrm>
            <a:off x="9375382" y="2901486"/>
            <a:ext cx="2409910" cy="233616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25083" rIns="225083" bIns="225083" numCol="1" spcCol="1270" anchor="t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292" dirty="0">
              <a:solidFill>
                <a:srgbClr val="4B4C4B"/>
              </a:solidFill>
            </a:endParaRPr>
          </a:p>
        </p:txBody>
      </p:sp>
      <p:sp>
        <p:nvSpPr>
          <p:cNvPr id="59" name="Rectangle 6"/>
          <p:cNvSpPr/>
          <p:nvPr userDrawn="1"/>
        </p:nvSpPr>
        <p:spPr>
          <a:xfrm>
            <a:off x="9375382" y="2329349"/>
            <a:ext cx="2464660" cy="798394"/>
          </a:xfrm>
          <a:prstGeom prst="rect">
            <a:avLst/>
          </a:prstGeom>
          <a:solidFill>
            <a:srgbClr val="4EA877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25" tIns="281354" rIns="225083" bIns="281354" numCol="1" spcCol="1270" anchor="t" anchorCtr="0">
            <a:sp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60" name="Rectangle 7"/>
          <p:cNvSpPr/>
          <p:nvPr userDrawn="1"/>
        </p:nvSpPr>
        <p:spPr>
          <a:xfrm>
            <a:off x="9375382" y="4803682"/>
            <a:ext cx="2409910" cy="433965"/>
          </a:xfrm>
          <a:prstGeom prst="rect">
            <a:avLst/>
          </a:prstGeom>
          <a:solidFill>
            <a:schemeClr val="tx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542" tIns="112542" rIns="112542" bIns="112542" numCol="1" spcCol="1270" anchor="ctr" anchorCtr="0">
            <a:noAutofit/>
          </a:bodyPr>
          <a:lstStyle/>
          <a:p>
            <a:pPr algn="r"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4B4C4B"/>
              </a:solidFill>
            </a:endParaRPr>
          </a:p>
        </p:txBody>
      </p:sp>
      <p:sp>
        <p:nvSpPr>
          <p:cNvPr id="61" name="Parallelogram 8"/>
          <p:cNvSpPr/>
          <p:nvPr userDrawn="1"/>
        </p:nvSpPr>
        <p:spPr>
          <a:xfrm rot="5400000" flipV="1">
            <a:off x="9105266" y="2465251"/>
            <a:ext cx="789299" cy="249062"/>
          </a:xfrm>
          <a:prstGeom prst="parallelogram">
            <a:avLst>
              <a:gd name="adj" fmla="val 66077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1">
              <a:solidFill>
                <a:srgbClr val="FFFFFF"/>
              </a:solidFill>
            </a:endParaRPr>
          </a:p>
        </p:txBody>
      </p:sp>
      <p:grpSp>
        <p:nvGrpSpPr>
          <p:cNvPr id="62" name="Group 9"/>
          <p:cNvGrpSpPr/>
          <p:nvPr userDrawn="1"/>
        </p:nvGrpSpPr>
        <p:grpSpPr>
          <a:xfrm>
            <a:off x="9484988" y="4865244"/>
            <a:ext cx="382575" cy="310840"/>
            <a:chOff x="6564979" y="4358506"/>
            <a:chExt cx="674638" cy="674638"/>
          </a:xfrm>
        </p:grpSpPr>
        <p:sp>
          <p:nvSpPr>
            <p:cNvPr id="63" name="Oval 10"/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rgbClr val="4EA8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31">
                <a:solidFill>
                  <a:srgbClr val="FFFFFF"/>
                </a:solidFill>
              </a:endParaRPr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31">
                <a:solidFill>
                  <a:srgbClr val="4B4C4B"/>
                </a:solidFill>
              </a:endParaRPr>
            </a:p>
          </p:txBody>
        </p:sp>
      </p:grpSp>
      <p:sp>
        <p:nvSpPr>
          <p:cNvPr id="65" name="Rectangle 12"/>
          <p:cNvSpPr/>
          <p:nvPr userDrawn="1"/>
        </p:nvSpPr>
        <p:spPr>
          <a:xfrm>
            <a:off x="7161667" y="2771538"/>
            <a:ext cx="2138289" cy="233616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25083" rIns="225083" bIns="225083" numCol="1" spcCol="1270" anchor="t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292" dirty="0">
              <a:solidFill>
                <a:srgbClr val="4B4C4B"/>
              </a:solidFill>
            </a:endParaRPr>
          </a:p>
        </p:txBody>
      </p:sp>
      <p:sp>
        <p:nvSpPr>
          <p:cNvPr id="66" name="Rectangle 13"/>
          <p:cNvSpPr/>
          <p:nvPr userDrawn="1"/>
        </p:nvSpPr>
        <p:spPr>
          <a:xfrm>
            <a:off x="7164321" y="2194020"/>
            <a:ext cx="2464660" cy="798394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32000">
                <a:schemeClr val="accent4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25" tIns="281354" rIns="225083" bIns="281354" numCol="1" spcCol="1270" anchor="t" anchorCtr="0">
            <a:sp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67" name="Rectangle 14"/>
          <p:cNvSpPr/>
          <p:nvPr userDrawn="1"/>
        </p:nvSpPr>
        <p:spPr>
          <a:xfrm>
            <a:off x="7161667" y="4673734"/>
            <a:ext cx="2138289" cy="433965"/>
          </a:xfrm>
          <a:prstGeom prst="rect">
            <a:avLst/>
          </a:prstGeom>
          <a:solidFill>
            <a:schemeClr val="tx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542" tIns="112542" rIns="112542" bIns="112542" numCol="1" spcCol="1270" anchor="ctr" anchorCtr="0">
            <a:noAutofit/>
          </a:bodyPr>
          <a:lstStyle/>
          <a:p>
            <a:pPr algn="r"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4B4C4B"/>
              </a:solidFill>
            </a:endParaRPr>
          </a:p>
        </p:txBody>
      </p:sp>
      <p:sp>
        <p:nvSpPr>
          <p:cNvPr id="68" name="Parallelogram 15"/>
          <p:cNvSpPr/>
          <p:nvPr userDrawn="1"/>
        </p:nvSpPr>
        <p:spPr>
          <a:xfrm rot="5400000" flipV="1">
            <a:off x="6891550" y="2329471"/>
            <a:ext cx="789299" cy="249062"/>
          </a:xfrm>
          <a:prstGeom prst="parallelogram">
            <a:avLst>
              <a:gd name="adj" fmla="val 6607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1">
              <a:solidFill>
                <a:srgbClr val="FFFFFF"/>
              </a:solidFill>
            </a:endParaRPr>
          </a:p>
        </p:txBody>
      </p:sp>
      <p:sp>
        <p:nvSpPr>
          <p:cNvPr id="69" name="Rectangle 16"/>
          <p:cNvSpPr/>
          <p:nvPr userDrawn="1"/>
        </p:nvSpPr>
        <p:spPr>
          <a:xfrm>
            <a:off x="4953051" y="2641589"/>
            <a:ext cx="2138289" cy="233616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25083" rIns="225083" bIns="225083" numCol="1" spcCol="1270" anchor="t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292" dirty="0">
              <a:solidFill>
                <a:srgbClr val="4B4C4B"/>
              </a:solidFill>
            </a:endParaRPr>
          </a:p>
        </p:txBody>
      </p:sp>
      <p:sp>
        <p:nvSpPr>
          <p:cNvPr id="75" name="Rectangle 17"/>
          <p:cNvSpPr/>
          <p:nvPr userDrawn="1"/>
        </p:nvSpPr>
        <p:spPr>
          <a:xfrm>
            <a:off x="4953260" y="2058691"/>
            <a:ext cx="2464660" cy="79839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2000">
                <a:schemeClr val="accent3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25" tIns="281354" rIns="225083" bIns="281354" numCol="1" spcCol="1270" anchor="t" anchorCtr="0">
            <a:sp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76" name="Rectangle 18"/>
          <p:cNvSpPr/>
          <p:nvPr userDrawn="1"/>
        </p:nvSpPr>
        <p:spPr>
          <a:xfrm>
            <a:off x="4953051" y="4539451"/>
            <a:ext cx="2138289" cy="433965"/>
          </a:xfrm>
          <a:prstGeom prst="rect">
            <a:avLst/>
          </a:prstGeom>
          <a:solidFill>
            <a:schemeClr val="tx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542" tIns="112542" rIns="112542" bIns="112542" numCol="1" spcCol="1270" anchor="ctr" anchorCtr="0">
            <a:noAutofit/>
          </a:bodyPr>
          <a:lstStyle/>
          <a:p>
            <a:pPr algn="r"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4B4C4B"/>
              </a:solidFill>
            </a:endParaRPr>
          </a:p>
        </p:txBody>
      </p:sp>
      <p:sp>
        <p:nvSpPr>
          <p:cNvPr id="77" name="Parallelogram 19"/>
          <p:cNvSpPr/>
          <p:nvPr userDrawn="1"/>
        </p:nvSpPr>
        <p:spPr>
          <a:xfrm rot="5400000" flipV="1">
            <a:off x="4682935" y="2193649"/>
            <a:ext cx="789299" cy="249062"/>
          </a:xfrm>
          <a:prstGeom prst="parallelogram">
            <a:avLst>
              <a:gd name="adj" fmla="val 66077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1">
              <a:solidFill>
                <a:srgbClr val="FFFFFF"/>
              </a:solidFill>
            </a:endParaRPr>
          </a:p>
        </p:txBody>
      </p:sp>
      <p:sp>
        <p:nvSpPr>
          <p:cNvPr id="78" name="Rectangle 20"/>
          <p:cNvSpPr/>
          <p:nvPr userDrawn="1"/>
        </p:nvSpPr>
        <p:spPr>
          <a:xfrm>
            <a:off x="2746462" y="2511640"/>
            <a:ext cx="2138289" cy="233616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25083" rIns="225083" bIns="225083" numCol="1" spcCol="1270" anchor="t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292" dirty="0">
              <a:solidFill>
                <a:srgbClr val="4B4C4B"/>
              </a:solidFill>
            </a:endParaRPr>
          </a:p>
        </p:txBody>
      </p:sp>
      <p:sp>
        <p:nvSpPr>
          <p:cNvPr id="79" name="Rectangle 21"/>
          <p:cNvSpPr/>
          <p:nvPr userDrawn="1"/>
        </p:nvSpPr>
        <p:spPr>
          <a:xfrm>
            <a:off x="2742199" y="1923362"/>
            <a:ext cx="2464660" cy="79839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625" tIns="281354" rIns="225083" bIns="281354" numCol="1" spcCol="1270" anchor="t" anchorCtr="0">
            <a:sp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9EC638">
                  <a:lumMod val="75000"/>
                </a:srgbClr>
              </a:solidFill>
            </a:endParaRPr>
          </a:p>
        </p:txBody>
      </p:sp>
      <p:sp>
        <p:nvSpPr>
          <p:cNvPr id="80" name="Rectangle 22"/>
          <p:cNvSpPr/>
          <p:nvPr userDrawn="1"/>
        </p:nvSpPr>
        <p:spPr>
          <a:xfrm>
            <a:off x="2746462" y="4413836"/>
            <a:ext cx="2138289" cy="433965"/>
          </a:xfrm>
          <a:prstGeom prst="rect">
            <a:avLst/>
          </a:prstGeom>
          <a:solidFill>
            <a:schemeClr val="tx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542" tIns="112542" rIns="112542" bIns="112542" numCol="1" spcCol="1270" anchor="ctr" anchorCtr="0">
            <a:noAutofit/>
          </a:bodyPr>
          <a:lstStyle/>
          <a:p>
            <a:pPr algn="r"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4B4C4B"/>
              </a:solidFill>
            </a:endParaRPr>
          </a:p>
        </p:txBody>
      </p:sp>
      <p:sp>
        <p:nvSpPr>
          <p:cNvPr id="81" name="Rectangle 24"/>
          <p:cNvSpPr/>
          <p:nvPr userDrawn="1"/>
        </p:nvSpPr>
        <p:spPr>
          <a:xfrm>
            <a:off x="526300" y="2384886"/>
            <a:ext cx="2138289" cy="233285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25083" rIns="225083" bIns="225083" numCol="1" spcCol="1270" anchor="t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292" dirty="0">
              <a:solidFill>
                <a:srgbClr val="4B4C4B"/>
              </a:solidFill>
            </a:endParaRPr>
          </a:p>
        </p:txBody>
      </p:sp>
      <p:sp>
        <p:nvSpPr>
          <p:cNvPr id="82" name="Rectangle 25">
            <a:hlinkClick r:id="" action="ppaction://noaction"/>
          </p:cNvPr>
          <p:cNvSpPr/>
          <p:nvPr userDrawn="1"/>
        </p:nvSpPr>
        <p:spPr>
          <a:xfrm>
            <a:off x="526300" y="4283777"/>
            <a:ext cx="2138289" cy="433965"/>
          </a:xfrm>
          <a:prstGeom prst="rect">
            <a:avLst/>
          </a:prstGeom>
          <a:solidFill>
            <a:schemeClr val="tx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542" tIns="112542" rIns="112542" bIns="112542" numCol="1" spcCol="1270" anchor="ctr" anchorCtr="0">
            <a:no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4B4C4B"/>
              </a:solidFill>
            </a:endParaRPr>
          </a:p>
        </p:txBody>
      </p:sp>
      <p:sp>
        <p:nvSpPr>
          <p:cNvPr id="83" name="Parallelogram 26"/>
          <p:cNvSpPr/>
          <p:nvPr userDrawn="1"/>
        </p:nvSpPr>
        <p:spPr>
          <a:xfrm rot="5400000" flipV="1">
            <a:off x="2476345" y="2058239"/>
            <a:ext cx="789299" cy="249062"/>
          </a:xfrm>
          <a:prstGeom prst="parallelogram">
            <a:avLst>
              <a:gd name="adj" fmla="val 6607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1">
              <a:solidFill>
                <a:srgbClr val="FFFFFF"/>
              </a:solidFill>
            </a:endParaRPr>
          </a:p>
        </p:txBody>
      </p:sp>
      <p:sp>
        <p:nvSpPr>
          <p:cNvPr id="84" name="Rectangle 27"/>
          <p:cNvSpPr/>
          <p:nvPr userDrawn="1"/>
        </p:nvSpPr>
        <p:spPr>
          <a:xfrm>
            <a:off x="531138" y="1788033"/>
            <a:ext cx="2464660" cy="7983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083" tIns="281354" rIns="225083" bIns="281354" numCol="1" spcCol="1270" anchor="t" anchorCtr="0">
            <a:spAutoFit/>
          </a:bodyPr>
          <a:lstStyle/>
          <a:p>
            <a:pPr defTabSz="820616">
              <a:lnSpc>
                <a:spcPct val="90000"/>
              </a:lnSpc>
              <a:spcAft>
                <a:spcPts val="246"/>
              </a:spcAft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85" name="Group 28"/>
          <p:cNvGrpSpPr/>
          <p:nvPr userDrawn="1"/>
        </p:nvGrpSpPr>
        <p:grpSpPr>
          <a:xfrm>
            <a:off x="619138" y="4345338"/>
            <a:ext cx="382575" cy="310840"/>
            <a:chOff x="6564979" y="4358506"/>
            <a:chExt cx="674638" cy="674638"/>
          </a:xfrm>
        </p:grpSpPr>
        <p:sp>
          <p:nvSpPr>
            <p:cNvPr id="86" name="Oval 29"/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31">
                <a:solidFill>
                  <a:srgbClr val="FFFFFF"/>
                </a:solidFill>
              </a:endParaRPr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31">
                <a:solidFill>
                  <a:srgbClr val="4B4C4B"/>
                </a:solidFill>
              </a:endParaRPr>
            </a:p>
          </p:txBody>
        </p:sp>
      </p:grpSp>
      <p:grpSp>
        <p:nvGrpSpPr>
          <p:cNvPr id="88" name="Group 32"/>
          <p:cNvGrpSpPr/>
          <p:nvPr userDrawn="1"/>
        </p:nvGrpSpPr>
        <p:grpSpPr>
          <a:xfrm>
            <a:off x="2845972" y="4475397"/>
            <a:ext cx="382575" cy="310840"/>
            <a:chOff x="6564979" y="4358506"/>
            <a:chExt cx="674638" cy="674638"/>
          </a:xfrm>
        </p:grpSpPr>
        <p:sp>
          <p:nvSpPr>
            <p:cNvPr id="89" name="Oval 33"/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31">
                <a:solidFill>
                  <a:srgbClr val="FFFFFF"/>
                </a:solidFill>
              </a:endParaRPr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31">
                <a:solidFill>
                  <a:srgbClr val="4B4C4B"/>
                </a:solidFill>
              </a:endParaRPr>
            </a:p>
          </p:txBody>
        </p:sp>
      </p:grpSp>
      <p:grpSp>
        <p:nvGrpSpPr>
          <p:cNvPr id="91" name="Group 35"/>
          <p:cNvGrpSpPr/>
          <p:nvPr userDrawn="1"/>
        </p:nvGrpSpPr>
        <p:grpSpPr>
          <a:xfrm>
            <a:off x="5042137" y="4601013"/>
            <a:ext cx="382575" cy="310840"/>
            <a:chOff x="6564979" y="4358506"/>
            <a:chExt cx="674638" cy="674638"/>
          </a:xfrm>
        </p:grpSpPr>
        <p:sp>
          <p:nvSpPr>
            <p:cNvPr id="92" name="Oval 36"/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31">
                <a:solidFill>
                  <a:srgbClr val="FFFFFF"/>
                </a:solidFill>
              </a:endParaRPr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31">
                <a:solidFill>
                  <a:srgbClr val="4B4C4B"/>
                </a:solidFill>
              </a:endParaRPr>
            </a:p>
          </p:txBody>
        </p:sp>
      </p:grpSp>
      <p:grpSp>
        <p:nvGrpSpPr>
          <p:cNvPr id="94" name="Group 38"/>
          <p:cNvGrpSpPr/>
          <p:nvPr userDrawn="1"/>
        </p:nvGrpSpPr>
        <p:grpSpPr>
          <a:xfrm>
            <a:off x="7251093" y="4735296"/>
            <a:ext cx="382575" cy="310840"/>
            <a:chOff x="6564979" y="4358506"/>
            <a:chExt cx="674638" cy="674638"/>
          </a:xfrm>
        </p:grpSpPr>
        <p:sp>
          <p:nvSpPr>
            <p:cNvPr id="95" name="Oval 39"/>
            <p:cNvSpPr/>
            <p:nvPr/>
          </p:nvSpPr>
          <p:spPr>
            <a:xfrm>
              <a:off x="6564979" y="4358506"/>
              <a:ext cx="674638" cy="6746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31">
                <a:solidFill>
                  <a:srgbClr val="FFFFFF"/>
                </a:solidFill>
              </a:endParaRPr>
            </a:p>
          </p:txBody>
        </p:sp>
        <p:sp>
          <p:nvSpPr>
            <p:cNvPr id="96" name="Freeform 13"/>
            <p:cNvSpPr>
              <a:spLocks/>
            </p:cNvSpPr>
            <p:nvPr/>
          </p:nvSpPr>
          <p:spPr bwMode="auto">
            <a:xfrm>
              <a:off x="6709217" y="4527690"/>
              <a:ext cx="386162" cy="336270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31">
                <a:solidFill>
                  <a:srgbClr val="4B4C4B"/>
                </a:solidFill>
              </a:endParaRPr>
            </a:p>
          </p:txBody>
        </p:sp>
      </p:grpSp>
      <p:pic>
        <p:nvPicPr>
          <p:cNvPr id="97" name="Picture 47" descr="oranssit-pallo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269" y="6303180"/>
            <a:ext cx="607924" cy="4196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96124" y="1846208"/>
            <a:ext cx="2395415" cy="65246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2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 tähän tällä tavoin</a:t>
            </a:r>
            <a:endParaRPr lang="en-US" dirty="0"/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066562" y="2006963"/>
            <a:ext cx="2126446" cy="65246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2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 tähän tällä tavoin</a:t>
            </a:r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5259352" y="2151007"/>
            <a:ext cx="2126446" cy="65246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2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 tähän tällä tavoin</a:t>
            </a:r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7552501" y="2284699"/>
            <a:ext cx="2126446" cy="65246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2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 tähän tällä tavoin</a:t>
            </a:r>
            <a:endParaRPr lang="en-US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9783954" y="2418392"/>
            <a:ext cx="2126446" cy="65246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2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Otsikko tähän tällä tavoin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7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7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5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8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5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2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9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2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DBFF6A8-5BAC-B04B-AFCE-563C8D717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81039"/>
            <a:ext cx="10515600" cy="483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C83644-581E-5145-91A9-D92DDEDDC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787611"/>
            <a:ext cx="10515600" cy="4250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6EB5D0F1-B59C-B645-ACF3-9481B44D7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3752" y="6246855"/>
            <a:ext cx="621239" cy="538976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BB548E33-F9CD-DC40-BB41-14851B8B3857}"/>
              </a:ext>
            </a:extLst>
          </p:cNvPr>
          <p:cNvSpPr txBox="1"/>
          <p:nvPr userDrawn="1"/>
        </p:nvSpPr>
        <p:spPr>
          <a:xfrm>
            <a:off x="272143" y="6415804"/>
            <a:ext cx="1400138" cy="19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1" b="1" i="0" baseline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©</a:t>
            </a:r>
            <a:r>
              <a:rPr lang="fi-FI" sz="661" b="1" i="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StaffPoint</a:t>
            </a:r>
            <a:r>
              <a:rPr lang="fi-FI" sz="661" b="1" i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Group I</a:t>
            </a:r>
            <a:r>
              <a:rPr lang="fi-FI" sz="661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1924539E-356B-1B48-B849-1BFC5EBDE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460" y="6400484"/>
            <a:ext cx="367769" cy="365125"/>
          </a:xfrm>
          <a:prstGeom prst="rect">
            <a:avLst/>
          </a:prstGeom>
        </p:spPr>
        <p:txBody>
          <a:bodyPr/>
          <a:lstStyle>
            <a:lvl1pPr>
              <a:defRPr sz="793" b="1">
                <a:solidFill>
                  <a:schemeClr val="accent1"/>
                </a:solidFill>
                <a:latin typeface="+mn-lt"/>
              </a:defRPr>
            </a:lvl1pPr>
          </a:lstStyle>
          <a:p>
            <a:fld id="{792FD108-E66A-FE4E-9CF7-AE0CC2DE91A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553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911" r:id="rId17"/>
    <p:sldLayoutId id="2147483914" r:id="rId18"/>
    <p:sldLayoutId id="2147483915" r:id="rId19"/>
    <p:sldLayoutId id="2147483916" r:id="rId20"/>
  </p:sldLayoutIdLst>
  <p:hf hdr="0" ftr="0" dt="0"/>
  <p:txStyles>
    <p:titleStyle>
      <a:lvl1pPr algn="l" defTabSz="603662" rtl="0" eaLnBrk="1" latinLnBrk="0" hangingPunct="1">
        <a:lnSpc>
          <a:spcPct val="90000"/>
        </a:lnSpc>
        <a:spcBef>
          <a:spcPct val="0"/>
        </a:spcBef>
        <a:buNone/>
        <a:defRPr sz="2275" b="1" i="0" kern="1200">
          <a:solidFill>
            <a:schemeClr val="bg2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50916" indent="-150916" algn="l" defTabSz="603662" rtl="0" eaLnBrk="1" latinLnBrk="0" hangingPunct="1">
        <a:lnSpc>
          <a:spcPct val="90000"/>
        </a:lnSpc>
        <a:spcBef>
          <a:spcPts val="661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625" b="0" i="0" kern="1200">
          <a:solidFill>
            <a:schemeClr val="bg2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452747" indent="-150916" algn="l" defTabSz="603662" rtl="0" eaLnBrk="1" latinLnBrk="0" hangingPunct="1">
        <a:lnSpc>
          <a:spcPct val="90000"/>
        </a:lnSpc>
        <a:spcBef>
          <a:spcPts val="33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63" b="0" i="0" kern="1200">
          <a:solidFill>
            <a:schemeClr val="bg2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754578" indent="-150916" algn="l" defTabSz="603662" rtl="0" eaLnBrk="1" latinLnBrk="0" hangingPunct="1">
        <a:lnSpc>
          <a:spcPct val="90000"/>
        </a:lnSpc>
        <a:spcBef>
          <a:spcPts val="33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138" b="0" i="0" kern="1200">
          <a:solidFill>
            <a:schemeClr val="bg2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056408" indent="-150916" algn="l" defTabSz="603662" rtl="0" eaLnBrk="1" latinLnBrk="0" hangingPunct="1">
        <a:lnSpc>
          <a:spcPct val="90000"/>
        </a:lnSpc>
        <a:spcBef>
          <a:spcPts val="330"/>
        </a:spcBef>
        <a:buClr>
          <a:schemeClr val="accent3"/>
        </a:buClr>
        <a:buFont typeface="Arial" panose="020B0604020202020204" pitchFamily="34" charset="0"/>
        <a:buChar char="•"/>
        <a:defRPr sz="1189" b="1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358239" indent="-150916" algn="l" defTabSz="603662" rtl="0" eaLnBrk="1" latinLnBrk="0" hangingPunct="1">
        <a:lnSpc>
          <a:spcPct val="90000"/>
        </a:lnSpc>
        <a:spcBef>
          <a:spcPts val="330"/>
        </a:spcBef>
        <a:buClr>
          <a:schemeClr val="accent3"/>
        </a:buClr>
        <a:buFont typeface="Arial" panose="020B0604020202020204" pitchFamily="34" charset="0"/>
        <a:buChar char="•"/>
        <a:defRPr sz="1189" b="1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60071" indent="-150916" algn="l" defTabSz="603662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961903" indent="-150916" algn="l" defTabSz="603662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263733" indent="-150916" algn="l" defTabSz="603662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565564" indent="-150916" algn="l" defTabSz="603662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3662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1pPr>
      <a:lvl2pPr marL="301830" algn="l" defTabSz="603662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603662" algn="l" defTabSz="603662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3pPr>
      <a:lvl4pPr marL="905492" algn="l" defTabSz="603662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207324" algn="l" defTabSz="603662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509155" algn="l" defTabSz="603662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810987" algn="l" defTabSz="603662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112817" algn="l" defTabSz="603662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414649" algn="l" defTabSz="603662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56E6C-F878-4697-8436-0557251F6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700">
                <a:latin typeface="Century Gothic"/>
              </a:rPr>
              <a:t>Opi suomea työpaikalla </a:t>
            </a:r>
            <a:endParaRPr lang="fi-FI" sz="2700" dirty="0"/>
          </a:p>
          <a:p>
            <a:r>
              <a:rPr lang="fi-FI" sz="2700">
                <a:latin typeface="Century Gothic"/>
              </a:rPr>
              <a:t>työpäivän aikana!</a:t>
            </a:r>
            <a:endParaRPr lang="fi-FI" sz="270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6F5D875-AC0A-4F05-B0CC-4029AF8AE54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B17EF8E-EC3F-4843-BB90-9D7C961705E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31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5DB212F-B14C-459D-9173-85AB866F9FA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Kuuntele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työkaverit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puhuvat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suomea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fi-FI" dirty="0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Kysy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jos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ymmärrä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Kuva 3">
            <a:extLst>
              <a:ext uri="{FF2B5EF4-FFF2-40B4-BE49-F238E27FC236}">
                <a16:creationId xmlns:a16="http://schemas.microsoft.com/office/drawing/2014/main" id="{B4C51803-2BFA-4476-B73F-0AB20D74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81729"/>
            <a:ext cx="6780700" cy="44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A6AA7A3-5705-4F71-B0DD-D74E92B9865A}"/>
              </a:ext>
            </a:extLst>
          </p:cNvPr>
          <p:cNvSpPr txBox="1"/>
          <p:nvPr/>
        </p:nvSpPr>
        <p:spPr>
          <a:xfrm>
            <a:off x="1356920" y="2945523"/>
            <a:ext cx="4638364" cy="26781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latin typeface="+mj-lt"/>
                <a:ea typeface="+mj-ea"/>
                <a:cs typeface="+mj-cs"/>
              </a:rPr>
              <a:t>Yritä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puhua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paljon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suomea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! </a:t>
            </a:r>
            <a:endParaRPr lang="fi-FI" sz="4000"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Calibri Ligh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ea typeface="+mj-ea"/>
                <a:cs typeface="Calibri"/>
              </a:rPr>
              <a:t>Pyydä</a:t>
            </a:r>
            <a:r>
              <a:rPr lang="en-US" sz="2800" dirty="0">
                <a:ea typeface="+mj-ea"/>
                <a:cs typeface="Calibri"/>
              </a:rPr>
              <a:t>, </a:t>
            </a:r>
            <a:r>
              <a:rPr lang="en-US" sz="2800" dirty="0" err="1">
                <a:ea typeface="+mj-ea"/>
                <a:cs typeface="Calibri"/>
              </a:rPr>
              <a:t>että</a:t>
            </a:r>
            <a:r>
              <a:rPr lang="en-US" sz="2800" dirty="0">
                <a:ea typeface="+mj-ea"/>
                <a:cs typeface="Calibri"/>
              </a:rPr>
              <a:t> </a:t>
            </a:r>
            <a:r>
              <a:rPr lang="en-US" sz="2800" dirty="0" err="1">
                <a:ea typeface="+mj-ea"/>
                <a:cs typeface="Calibri"/>
              </a:rPr>
              <a:t>työkaveri</a:t>
            </a:r>
            <a:r>
              <a:rPr lang="en-US" sz="2800" dirty="0">
                <a:ea typeface="+mj-ea"/>
                <a:cs typeface="Calibri"/>
              </a:rPr>
              <a:t> </a:t>
            </a:r>
            <a:r>
              <a:rPr lang="en-US" sz="2800" dirty="0" err="1">
                <a:ea typeface="+mj-ea"/>
                <a:cs typeface="Calibri"/>
              </a:rPr>
              <a:t>puhuu</a:t>
            </a:r>
            <a:r>
              <a:rPr lang="en-US" sz="2800" dirty="0">
                <a:ea typeface="+mj-ea"/>
                <a:cs typeface="Calibri"/>
              </a:rPr>
              <a:t> </a:t>
            </a:r>
            <a:r>
              <a:rPr lang="en-US" sz="2800" dirty="0" err="1">
                <a:ea typeface="+mj-ea"/>
                <a:cs typeface="Calibri"/>
              </a:rPr>
              <a:t>sinulle</a:t>
            </a:r>
            <a:r>
              <a:rPr lang="en-US" sz="2800" dirty="0">
                <a:ea typeface="+mj-ea"/>
                <a:cs typeface="Calibri"/>
              </a:rPr>
              <a:t> </a:t>
            </a:r>
            <a:r>
              <a:rPr lang="en-US" sz="2800" dirty="0" err="1">
                <a:ea typeface="+mj-ea"/>
                <a:cs typeface="Calibri"/>
              </a:rPr>
              <a:t>suomea</a:t>
            </a:r>
            <a:r>
              <a:rPr lang="en-US" sz="2800" dirty="0">
                <a:ea typeface="+mj-ea"/>
                <a:cs typeface="Calibri"/>
              </a:rPr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493" y="1333265"/>
            <a:ext cx="4840399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A4BCD1-F813-4A68-8727-7A3DE67AC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31480" y="1075612"/>
            <a:ext cx="1128382" cy="847206"/>
            <a:chOff x="7393391" y="1075612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0232990-4D0E-4506-826A-ECEAEC7EE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881" y="2011680"/>
            <a:ext cx="2933622" cy="29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6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1273C19-2D46-4C4F-A262-D630B7AC76BC}"/>
              </a:ext>
            </a:extLst>
          </p:cNvPr>
          <p:cNvSpPr txBox="1"/>
          <p:nvPr/>
        </p:nvSpPr>
        <p:spPr>
          <a:xfrm>
            <a:off x="4724400" y="3200400"/>
            <a:ext cx="2743200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CEE8BA7-540C-43E8-9DD0-67C24731128D}"/>
              </a:ext>
            </a:extLst>
          </p:cNvPr>
          <p:cNvSpPr txBox="1"/>
          <p:nvPr/>
        </p:nvSpPr>
        <p:spPr>
          <a:xfrm>
            <a:off x="4724400" y="3200400"/>
            <a:ext cx="27432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/>
              <a:t>Lisää teksti napsauttamalla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3F0EF30-935B-492B-84FF-B04DBB5CB8D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dirty="0"/>
              <a:t>Lisää teksti </a:t>
            </a:r>
          </a:p>
        </p:txBody>
      </p:sp>
    </p:spTree>
    <p:extLst>
      <p:ext uri="{BB962C8B-B14F-4D97-AF65-F5344CB8AC3E}">
        <p14:creationId xmlns:p14="http://schemas.microsoft.com/office/powerpoint/2010/main" val="410358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56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89743" y="2442411"/>
            <a:ext cx="4996329" cy="2024404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Silmät ja korvat auki!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1700">
                <a:solidFill>
                  <a:srgbClr val="FFFFFF"/>
                </a:solidFill>
                <a:cs typeface="Calibri"/>
              </a:rPr>
              <a:t>Suomen kieli on joka paikassa.</a:t>
            </a:r>
          </a:p>
          <a:p>
            <a:r>
              <a:rPr lang="fi-FI" sz="1700">
                <a:solidFill>
                  <a:srgbClr val="FFFFFF"/>
                </a:solidFill>
                <a:cs typeface="Calibri"/>
              </a:rPr>
              <a:t>Opi suomea työpaikalla </a:t>
            </a:r>
          </a:p>
          <a:p>
            <a:r>
              <a:rPr lang="fi-FI" sz="1700">
                <a:solidFill>
                  <a:srgbClr val="FFFFFF"/>
                </a:solidFill>
                <a:cs typeface="Calibri"/>
              </a:rPr>
              <a:t>työpäivän aikana!</a:t>
            </a:r>
          </a:p>
        </p:txBody>
      </p:sp>
      <p:pic>
        <p:nvPicPr>
          <p:cNvPr id="5" name="Kuva 5" descr="Kuva, joka sisältää kohteen henkilö, väkijoukko, seisominen, henkilöt&#10;&#10;Kuvaus luotu automaattisesti">
            <a:extLst>
              <a:ext uri="{FF2B5EF4-FFF2-40B4-BE49-F238E27FC236}">
                <a16:creationId xmlns:a16="http://schemas.microsoft.com/office/drawing/2014/main" id="{1BE48660-FA02-4FD8-8740-DB86D83E3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5" b="24877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6" name="Kuva 6" descr="Kuva, joka sisältää kohteen sumea, sulje&#10;&#10;Kuvaus luotu automaattisesti">
            <a:extLst>
              <a:ext uri="{FF2B5EF4-FFF2-40B4-BE49-F238E27FC236}">
                <a16:creationId xmlns:a16="http://schemas.microsoft.com/office/drawing/2014/main" id="{435B878E-6075-4CE6-86CE-42C359C71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7" r="4747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380D65-FD2C-48FA-973B-4797C0E71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6778" y="489507"/>
            <a:ext cx="4098022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/>
              <a:t>Sano helpot asiat aina suomeksi!</a:t>
            </a:r>
          </a:p>
        </p:txBody>
      </p:sp>
      <p:pic>
        <p:nvPicPr>
          <p:cNvPr id="4" name="Kuva 4" descr="Kuva, joka sisältää kohteen henkilö, ulko, käsi&#10;&#10;Kuvaus luotu automaattisesti">
            <a:extLst>
              <a:ext uri="{FF2B5EF4-FFF2-40B4-BE49-F238E27FC236}">
                <a16:creationId xmlns:a16="http://schemas.microsoft.com/office/drawing/2014/main" id="{8D00A54D-9FFE-404D-BD6D-4222AAB56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4" r="9339"/>
          <a:stretch/>
        </p:blipFill>
        <p:spPr>
          <a:xfrm>
            <a:off x="20" y="431"/>
            <a:ext cx="7425167" cy="6408311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E92CC53C-AEC4-4C11-ADBD-4895E3B67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7382" y="2418408"/>
            <a:ext cx="4078624" cy="3540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Esimerkiksi</a:t>
            </a:r>
            <a:r>
              <a:rPr lang="en-US" sz="2000" b="1" dirty="0"/>
              <a:t>: Hei! Moi! </a:t>
            </a:r>
            <a:r>
              <a:rPr lang="en-US" sz="2000" b="1" dirty="0" err="1"/>
              <a:t>Huomenta</a:t>
            </a:r>
            <a:r>
              <a:rPr lang="en-US" sz="2000" b="1" dirty="0"/>
              <a:t>! 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Kiitos! En </a:t>
            </a:r>
            <a:r>
              <a:rPr lang="en-US" sz="2000" b="1" dirty="0" err="1"/>
              <a:t>tiedä</a:t>
            </a:r>
            <a:r>
              <a:rPr lang="en-US" sz="2000" b="1" dirty="0"/>
              <a:t>! En </a:t>
            </a:r>
            <a:r>
              <a:rPr lang="en-US" sz="2000" b="1" dirty="0" err="1"/>
              <a:t>ymmärrä</a:t>
            </a:r>
            <a:r>
              <a:rPr lang="en-US" sz="2000" b="1" dirty="0"/>
              <a:t>! </a:t>
            </a:r>
            <a:r>
              <a:rPr lang="en-US" sz="2000" b="1" dirty="0" err="1"/>
              <a:t>Voitko</a:t>
            </a:r>
            <a:r>
              <a:rPr lang="en-US" sz="2000" b="1" dirty="0"/>
              <a:t> </a:t>
            </a:r>
            <a:r>
              <a:rPr lang="en-US" sz="2000" b="1" dirty="0" err="1"/>
              <a:t>sanoa</a:t>
            </a:r>
            <a:r>
              <a:rPr lang="en-US" sz="2000" b="1" dirty="0"/>
              <a:t> </a:t>
            </a:r>
            <a:r>
              <a:rPr lang="en-US" sz="2000" b="1" dirty="0" err="1"/>
              <a:t>uudestaan</a:t>
            </a:r>
            <a:r>
              <a:rPr lang="en-US" sz="2000" b="1" dirty="0"/>
              <a:t>? ...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Yritä</a:t>
            </a:r>
            <a:r>
              <a:rPr lang="en-US" sz="2000" b="1" dirty="0"/>
              <a:t> </a:t>
            </a:r>
            <a:r>
              <a:rPr lang="en-US" sz="2000" b="1" dirty="0" err="1"/>
              <a:t>oppia</a:t>
            </a:r>
            <a:r>
              <a:rPr lang="en-US" sz="2000" b="1" dirty="0"/>
              <a:t> </a:t>
            </a:r>
            <a:r>
              <a:rPr lang="en-US" sz="2000" b="1" dirty="0" err="1"/>
              <a:t>joka</a:t>
            </a:r>
            <a:r>
              <a:rPr lang="en-US" sz="2000" b="1" dirty="0"/>
              <a:t> </a:t>
            </a:r>
            <a:r>
              <a:rPr lang="en-US" sz="2000" b="1" dirty="0" err="1"/>
              <a:t>päivä</a:t>
            </a:r>
            <a:r>
              <a:rPr lang="en-US" sz="2000" b="1" dirty="0"/>
              <a:t> </a:t>
            </a:r>
            <a:r>
              <a:rPr lang="en-US" sz="2000" b="1" dirty="0" err="1"/>
              <a:t>yksi</a:t>
            </a:r>
            <a:r>
              <a:rPr lang="en-US" sz="2000" b="1" dirty="0"/>
              <a:t> </a:t>
            </a:r>
            <a:r>
              <a:rPr lang="en-US" sz="2000" b="1" dirty="0" err="1"/>
              <a:t>helppo</a:t>
            </a:r>
            <a:r>
              <a:rPr lang="en-US" sz="2000" b="1" dirty="0"/>
              <a:t> </a:t>
            </a:r>
            <a:r>
              <a:rPr lang="en-US" sz="2000" b="1" dirty="0" err="1"/>
              <a:t>asia</a:t>
            </a:r>
            <a:r>
              <a:rPr lang="en-US" sz="2000" b="1" dirty="0"/>
              <a:t> </a:t>
            </a:r>
            <a:r>
              <a:rPr lang="en-US" sz="2000" b="1" dirty="0" err="1"/>
              <a:t>lisää</a:t>
            </a:r>
            <a:r>
              <a:rPr lang="en-US" sz="2000" b="1" dirty="0"/>
              <a:t>:</a:t>
            </a:r>
            <a:endParaRPr lang="en-US" sz="2000" b="1" dirty="0">
              <a:cs typeface="Calibri"/>
            </a:endParaRPr>
          </a:p>
          <a:p>
            <a:pPr algn="l"/>
            <a:endParaRPr lang="en-US" sz="2000" b="1" dirty="0">
              <a:cs typeface="Calibri"/>
            </a:endParaRPr>
          </a:p>
          <a:p>
            <a:pPr algn="l"/>
            <a:r>
              <a:rPr lang="en-US" sz="2000" b="1" dirty="0" err="1"/>
              <a:t>Mitä</a:t>
            </a:r>
            <a:r>
              <a:rPr lang="en-US" sz="2000" b="1" dirty="0"/>
              <a:t> </a:t>
            </a:r>
            <a:r>
              <a:rPr lang="en-US" sz="2000" b="1" dirty="0" err="1"/>
              <a:t>työkaveri</a:t>
            </a:r>
            <a:r>
              <a:rPr lang="en-US" sz="2000" b="1" dirty="0"/>
              <a:t> </a:t>
            </a:r>
            <a:r>
              <a:rPr lang="en-US" sz="2000" b="1" dirty="0" err="1"/>
              <a:t>sanoo</a:t>
            </a:r>
            <a:r>
              <a:rPr lang="en-US" sz="2000" b="1" dirty="0"/>
              <a:t>?</a:t>
            </a:r>
            <a:endParaRPr lang="en-US" sz="2000">
              <a:cs typeface="Calibri" panose="020F0502020204030204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042EB-127E-42AA-955B-08B3F9EA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Kysy työkaverilta!</a:t>
            </a:r>
            <a:endParaRPr lang="fi-FI" dirty="0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49E94B91-72B1-4CFC-B1FC-1AA20268BA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41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0B0FCF6-C741-4FBB-B4AE-31CF9AEF590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cs typeface="Calibri"/>
              </a:rPr>
              <a:t>Työkaveri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kertoo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työvälineiden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nimet</a:t>
            </a:r>
            <a:r>
              <a:rPr lang="en-US" sz="2800" dirty="0">
                <a:cs typeface="Calibri"/>
              </a:rPr>
              <a:t> 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cs typeface="Calibri"/>
              </a:rPr>
              <a:t>tai </a:t>
            </a:r>
            <a:r>
              <a:rPr lang="en-US" sz="2800" dirty="0" err="1">
                <a:cs typeface="Calibri"/>
              </a:rPr>
              <a:t>mitä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hän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tekee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nyt</a:t>
            </a:r>
            <a:r>
              <a:rPr lang="en-US" sz="2800" dirty="0">
                <a:cs typeface="Calibri"/>
              </a:rPr>
              <a:t>. </a:t>
            </a:r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cs typeface="Calibri"/>
              </a:rPr>
              <a:t>(</a:t>
            </a:r>
            <a:r>
              <a:rPr lang="en-US" sz="2000" dirty="0" err="1">
                <a:cs typeface="Calibri"/>
              </a:rPr>
              <a:t>Työväline</a:t>
            </a:r>
            <a:r>
              <a:rPr lang="en-US" sz="2000" dirty="0">
                <a:cs typeface="Calibri"/>
              </a:rPr>
              <a:t> on </a:t>
            </a:r>
            <a:r>
              <a:rPr lang="en-US" sz="2000" dirty="0" err="1">
                <a:cs typeface="Calibri"/>
              </a:rPr>
              <a:t>esim</a:t>
            </a:r>
            <a:r>
              <a:rPr lang="en-US" sz="2000" dirty="0">
                <a:cs typeface="Calibri"/>
              </a:rPr>
              <a:t>. </a:t>
            </a:r>
            <a:r>
              <a:rPr lang="en-US" sz="2000" dirty="0" err="1">
                <a:cs typeface="Calibri"/>
              </a:rPr>
              <a:t>moppi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imuri</a:t>
            </a:r>
            <a:r>
              <a:rPr lang="en-US" sz="2000" dirty="0">
                <a:cs typeface="Calibri"/>
              </a:rPr>
              <a:t> tai </a:t>
            </a:r>
            <a:r>
              <a:rPr lang="en-US" sz="2000" dirty="0" err="1">
                <a:cs typeface="Calibri"/>
              </a:rPr>
              <a:t>siivousliina</a:t>
            </a:r>
            <a:r>
              <a:rPr lang="en-US" sz="2000" dirty="0">
                <a:cs typeface="Calibri"/>
              </a:rPr>
              <a:t>.)</a:t>
            </a:r>
            <a:endParaRPr lang="en-US" sz="28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cs typeface="Calibri"/>
              </a:rPr>
              <a:t>Ota video </a:t>
            </a:r>
            <a:r>
              <a:rPr lang="en-US" sz="2800" dirty="0" err="1">
                <a:cs typeface="Calibri"/>
              </a:rPr>
              <a:t>kännykällä</a:t>
            </a:r>
            <a:r>
              <a:rPr lang="en-US" sz="2800" dirty="0">
                <a:cs typeface="Calibri"/>
              </a:rPr>
              <a:t>!</a:t>
            </a:r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/>
              <a:t>Kysy</a:t>
            </a:r>
            <a:r>
              <a:rPr lang="en-US" sz="2200" dirty="0"/>
              <a:t> </a:t>
            </a:r>
            <a:r>
              <a:rPr lang="en-US" sz="2200" dirty="0" err="1"/>
              <a:t>ensin</a:t>
            </a:r>
            <a:r>
              <a:rPr lang="en-US" sz="2200" dirty="0"/>
              <a:t> </a:t>
            </a:r>
            <a:r>
              <a:rPr lang="en-US" sz="2200" dirty="0" err="1"/>
              <a:t>työkaverin</a:t>
            </a:r>
            <a:r>
              <a:rPr lang="en-US" sz="2200" dirty="0"/>
              <a:t> </a:t>
            </a:r>
            <a:r>
              <a:rPr lang="en-US" sz="2200" dirty="0" err="1"/>
              <a:t>lupaa</a:t>
            </a:r>
            <a:r>
              <a:rPr lang="en-US" sz="2200" dirty="0"/>
              <a:t>!</a:t>
            </a:r>
            <a:endParaRPr lang="en-US" sz="2200">
              <a:cs typeface="Calibri" panose="020F0502020204030204"/>
            </a:endParaRPr>
          </a:p>
        </p:txBody>
      </p:sp>
      <p:pic>
        <p:nvPicPr>
          <p:cNvPr id="3" name="Kuva 3" descr="Kuva, joka sisältää kohteen henkilö, sisä, sumea&#10;&#10;Kuvaus luotu automaattisesti">
            <a:extLst>
              <a:ext uri="{FF2B5EF4-FFF2-40B4-BE49-F238E27FC236}">
                <a16:creationId xmlns:a16="http://schemas.microsoft.com/office/drawing/2014/main" id="{4CE1E775-3087-4EA6-883F-A45F2C78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2" r="25347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615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3" descr="Kuva, joka sisältää kohteen henkilö, matkapuhelin, pitäminen, puhelin&#10;&#10;Kuvaus luotu automaattisesti">
            <a:extLst>
              <a:ext uri="{FF2B5EF4-FFF2-40B4-BE49-F238E27FC236}">
                <a16:creationId xmlns:a16="http://schemas.microsoft.com/office/drawing/2014/main" id="{BA8BC42C-23BA-4CD5-8A65-B4C04CB2E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3A5A4ED-A1E8-4F3B-8CBD-105281B96647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Ota </a:t>
            </a:r>
            <a:r>
              <a:rPr lang="en-US" sz="2800" dirty="0" err="1"/>
              <a:t>valokuvia</a:t>
            </a:r>
            <a:r>
              <a:rPr lang="en-US" sz="2800" dirty="0"/>
              <a:t> </a:t>
            </a:r>
            <a:r>
              <a:rPr lang="en-US" sz="2800" dirty="0" err="1"/>
              <a:t>työvälineistä</a:t>
            </a:r>
            <a:r>
              <a:rPr lang="en-US" sz="2800" dirty="0"/>
              <a:t>!</a:t>
            </a:r>
            <a:endParaRPr lang="en-US" sz="2800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Kirjoita</a:t>
            </a:r>
            <a:r>
              <a:rPr lang="en-US" sz="2800" dirty="0"/>
              <a:t> </a:t>
            </a:r>
            <a:r>
              <a:rPr lang="en-US" sz="2800" dirty="0" err="1"/>
              <a:t>valokuvan</a:t>
            </a:r>
            <a:r>
              <a:rPr lang="en-US" sz="2800" dirty="0"/>
              <a:t> </a:t>
            </a:r>
            <a:r>
              <a:rPr lang="en-US" sz="2800" dirty="0" err="1"/>
              <a:t>päälle</a:t>
            </a:r>
            <a:r>
              <a:rPr lang="en-US" sz="2800" dirty="0"/>
              <a:t> </a:t>
            </a:r>
            <a:r>
              <a:rPr lang="en-US" sz="2800" dirty="0" err="1"/>
              <a:t>sanat</a:t>
            </a:r>
            <a:r>
              <a:rPr lang="en-US" sz="2800" dirty="0"/>
              <a:t> </a:t>
            </a:r>
            <a:r>
              <a:rPr lang="en-US" sz="2800" dirty="0" err="1"/>
              <a:t>suomeksi</a:t>
            </a:r>
            <a:r>
              <a:rPr lang="en-US" sz="2800" dirty="0"/>
              <a:t> </a:t>
            </a:r>
            <a:endParaRPr lang="en-US" sz="2800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tai </a:t>
            </a:r>
            <a:r>
              <a:rPr lang="en-US" sz="2800" dirty="0" err="1"/>
              <a:t>sano</a:t>
            </a:r>
            <a:r>
              <a:rPr lang="en-US" sz="2800" dirty="0"/>
              <a:t> ja </a:t>
            </a:r>
            <a:r>
              <a:rPr lang="en-US" sz="2800" dirty="0" err="1"/>
              <a:t>nauhoita</a:t>
            </a:r>
            <a:r>
              <a:rPr lang="en-US" sz="2800" dirty="0"/>
              <a:t> </a:t>
            </a:r>
            <a:r>
              <a:rPr lang="en-US" sz="2800" dirty="0" err="1"/>
              <a:t>sanat</a:t>
            </a:r>
            <a:r>
              <a:rPr lang="en-US" sz="2800" dirty="0"/>
              <a:t> </a:t>
            </a:r>
            <a:r>
              <a:rPr lang="en-US" sz="2800" dirty="0" err="1"/>
              <a:t>kännykällä</a:t>
            </a:r>
            <a:r>
              <a:rPr lang="en-US" sz="2800" dirty="0"/>
              <a:t> </a:t>
            </a:r>
            <a:endParaRPr lang="en-US" sz="280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(Kiito-</a:t>
            </a:r>
            <a:r>
              <a:rPr lang="en-US" sz="2000" dirty="0" err="1"/>
              <a:t>sovellus</a:t>
            </a:r>
            <a:r>
              <a:rPr lang="en-US" sz="2000" dirty="0"/>
              <a:t>)!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61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uva 3" descr="Kuva, joka sisältää kohteen teksti, vihreä&#10;&#10;Kuvaus luotu automaattisesti">
            <a:extLst>
              <a:ext uri="{FF2B5EF4-FFF2-40B4-BE49-F238E27FC236}">
                <a16:creationId xmlns:a16="http://schemas.microsoft.com/office/drawing/2014/main" id="{041E844C-EEA1-4777-9A4B-3E2A1EAA0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1" r="3" b="7324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9EDD37C-10D7-460F-B012-C60CF54464FA}"/>
              </a:ext>
            </a:extLst>
          </p:cNvPr>
          <p:cNvSpPr txBox="1"/>
          <p:nvPr/>
        </p:nvSpPr>
        <p:spPr>
          <a:xfrm>
            <a:off x="6234329" y="2279018"/>
            <a:ext cx="5314543" cy="3375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Ota </a:t>
            </a:r>
            <a:r>
              <a:rPr lang="en-US" sz="3200" dirty="0" err="1"/>
              <a:t>valokuvia</a:t>
            </a:r>
            <a:r>
              <a:rPr lang="en-US" sz="3200" dirty="0"/>
              <a:t>  </a:t>
            </a:r>
            <a:r>
              <a:rPr lang="en-US" sz="3200" dirty="0" err="1"/>
              <a:t>kylteistä</a:t>
            </a:r>
            <a:r>
              <a:rPr lang="en-US" sz="3200" dirty="0"/>
              <a:t> </a:t>
            </a:r>
            <a:endParaRPr lang="fi-FI" sz="32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tai </a:t>
            </a:r>
            <a:r>
              <a:rPr lang="en-US" sz="3200" dirty="0" err="1"/>
              <a:t>muista</a:t>
            </a:r>
            <a:r>
              <a:rPr lang="en-US" sz="3200" dirty="0"/>
              <a:t> </a:t>
            </a:r>
            <a:r>
              <a:rPr lang="en-US" sz="3200" dirty="0" err="1"/>
              <a:t>teksteistä</a:t>
            </a:r>
            <a:r>
              <a:rPr lang="en-US" sz="3200" dirty="0"/>
              <a:t> </a:t>
            </a:r>
            <a:r>
              <a:rPr lang="en-US" sz="3200" dirty="0" err="1"/>
              <a:t>työpaikalla</a:t>
            </a:r>
            <a:r>
              <a:rPr lang="en-US" sz="3200" dirty="0"/>
              <a:t>.</a:t>
            </a:r>
            <a:endParaRPr lang="fi-FI" sz="3200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200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 </a:t>
            </a:r>
            <a:r>
              <a:rPr lang="en-US" sz="3200" dirty="0" err="1"/>
              <a:t>Tarkista</a:t>
            </a:r>
            <a:r>
              <a:rPr lang="en-US" sz="3200" dirty="0"/>
              <a:t> tai </a:t>
            </a:r>
            <a:r>
              <a:rPr lang="en-US" sz="3200" dirty="0" err="1"/>
              <a:t>kysy</a:t>
            </a:r>
            <a:r>
              <a:rPr lang="en-US" sz="3200" dirty="0"/>
              <a:t>, </a:t>
            </a:r>
            <a:r>
              <a:rPr lang="en-US" sz="3200" dirty="0" err="1"/>
              <a:t>mitä</a:t>
            </a:r>
            <a:r>
              <a:rPr lang="en-US" sz="3200" dirty="0"/>
              <a:t> </a:t>
            </a:r>
            <a:r>
              <a:rPr lang="en-US" sz="3200" dirty="0" err="1"/>
              <a:t>niistä</a:t>
            </a:r>
            <a:r>
              <a:rPr lang="en-US" sz="3200" dirty="0"/>
              <a:t> </a:t>
            </a:r>
            <a:r>
              <a:rPr lang="en-US" sz="3200" dirty="0" err="1"/>
              <a:t>lukee</a:t>
            </a:r>
            <a:r>
              <a:rPr lang="en-US" sz="3200" dirty="0"/>
              <a:t>!</a:t>
            </a:r>
            <a:endParaRPr lang="fi-FI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504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 descr="Kuva, joka sisältää kohteen henkilö, sisä, käsi&#10;&#10;Kuvaus luotu automaattisesti">
            <a:extLst>
              <a:ext uri="{FF2B5EF4-FFF2-40B4-BE49-F238E27FC236}">
                <a16:creationId xmlns:a16="http://schemas.microsoft.com/office/drawing/2014/main" id="{BC698A82-9B8F-4FE4-848E-A6D6E3327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58D6D97E-6BFD-4203-8753-320793FB3FC2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Kirjoita</a:t>
            </a:r>
            <a:r>
              <a:rPr lang="en-US" sz="3200" dirty="0"/>
              <a:t> </a:t>
            </a:r>
            <a:r>
              <a:rPr lang="en-US" sz="3200" dirty="0" err="1"/>
              <a:t>uudet</a:t>
            </a:r>
            <a:r>
              <a:rPr lang="en-US" sz="3200" dirty="0"/>
              <a:t> </a:t>
            </a:r>
            <a:r>
              <a:rPr lang="en-US" sz="3200" dirty="0" err="1"/>
              <a:t>sanat</a:t>
            </a:r>
            <a:r>
              <a:rPr lang="en-US" sz="3200" dirty="0"/>
              <a:t> </a:t>
            </a:r>
            <a:r>
              <a:rPr lang="en-US" sz="3200" dirty="0" err="1"/>
              <a:t>pieneen</a:t>
            </a:r>
            <a:r>
              <a:rPr lang="en-US" sz="3200" dirty="0"/>
              <a:t> </a:t>
            </a:r>
            <a:r>
              <a:rPr lang="en-US" sz="3200" dirty="0" err="1"/>
              <a:t>vihkoon</a:t>
            </a:r>
            <a:r>
              <a:rPr lang="en-US" sz="3200" dirty="0"/>
              <a:t>! </a:t>
            </a:r>
            <a:endParaRPr lang="fi-FI" sz="320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Ota </a:t>
            </a:r>
            <a:r>
              <a:rPr lang="en-US" sz="3200" dirty="0" err="1"/>
              <a:t>vihko</a:t>
            </a:r>
            <a:r>
              <a:rPr lang="en-US" sz="3200" dirty="0"/>
              <a:t> </a:t>
            </a:r>
            <a:r>
              <a:rPr lang="en-US" sz="3200" dirty="0" err="1"/>
              <a:t>aina</a:t>
            </a:r>
            <a:r>
              <a:rPr lang="en-US" sz="3200" dirty="0"/>
              <a:t> </a:t>
            </a:r>
            <a:r>
              <a:rPr lang="en-US" sz="3200" dirty="0" err="1"/>
              <a:t>mukaan</a:t>
            </a:r>
            <a:r>
              <a:rPr lang="en-US" sz="3200" dirty="0"/>
              <a:t> </a:t>
            </a:r>
            <a:r>
              <a:rPr lang="en-US" sz="3200" dirty="0" err="1"/>
              <a:t>töihin</a:t>
            </a:r>
            <a:r>
              <a:rPr lang="en-US" sz="3200" dirty="0"/>
              <a:t>.</a:t>
            </a:r>
            <a:endParaRPr lang="en-US" sz="3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628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3">
            <a:extLst>
              <a:ext uri="{FF2B5EF4-FFF2-40B4-BE49-F238E27FC236}">
                <a16:creationId xmlns:a16="http://schemas.microsoft.com/office/drawing/2014/main" id="{39ED2927-8406-4B8C-9E93-D27475A24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8" r="-2" b="320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358F121-53B1-452E-90F6-0598BFD0636C}"/>
              </a:ext>
            </a:extLst>
          </p:cNvPr>
          <p:cNvSpPr txBox="1"/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Kun </a:t>
            </a:r>
            <a:r>
              <a:rPr lang="en-US" sz="3200" dirty="0" err="1"/>
              <a:t>teet</a:t>
            </a:r>
            <a:r>
              <a:rPr lang="en-US" sz="3200" dirty="0"/>
              <a:t> </a:t>
            </a:r>
            <a:r>
              <a:rPr lang="en-US" sz="3200" dirty="0" err="1"/>
              <a:t>työtä</a:t>
            </a:r>
            <a:r>
              <a:rPr lang="en-US" sz="3200" dirty="0"/>
              <a:t>. Sano (tai </a:t>
            </a:r>
            <a:r>
              <a:rPr lang="en-US" sz="3200" dirty="0" err="1"/>
              <a:t>ajattele</a:t>
            </a:r>
            <a:r>
              <a:rPr lang="en-US" sz="3200" dirty="0"/>
              <a:t> </a:t>
            </a:r>
            <a:r>
              <a:rPr lang="en-US" sz="3200" dirty="0" err="1"/>
              <a:t>suomeksi</a:t>
            </a:r>
            <a:r>
              <a:rPr lang="en-US" sz="3200" dirty="0"/>
              <a:t>), </a:t>
            </a:r>
            <a:r>
              <a:rPr lang="en-US" sz="3200" dirty="0" err="1"/>
              <a:t>mitä</a:t>
            </a:r>
            <a:r>
              <a:rPr lang="en-US" sz="3200" dirty="0"/>
              <a:t> </a:t>
            </a:r>
            <a:r>
              <a:rPr lang="en-US" sz="3200" dirty="0" err="1"/>
              <a:t>teet</a:t>
            </a:r>
            <a:r>
              <a:rPr lang="en-US" sz="3200" dirty="0"/>
              <a:t>: </a:t>
            </a:r>
            <a:endParaRPr lang="en-US" sz="3200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i="1" dirty="0" err="1"/>
              <a:t>Nyt</a:t>
            </a:r>
            <a:r>
              <a:rPr lang="en-US" sz="3200" i="1" dirty="0"/>
              <a:t> </a:t>
            </a:r>
            <a:r>
              <a:rPr lang="en-US" sz="3200" i="1" dirty="0" err="1"/>
              <a:t>pyyhin</a:t>
            </a:r>
            <a:r>
              <a:rPr lang="en-US" sz="3200" i="1" dirty="0"/>
              <a:t> </a:t>
            </a:r>
            <a:r>
              <a:rPr lang="en-US" sz="3200" i="1" dirty="0" err="1"/>
              <a:t>pölyt</a:t>
            </a:r>
            <a:r>
              <a:rPr lang="en-US" sz="3200" i="1" dirty="0"/>
              <a:t>. </a:t>
            </a:r>
            <a:endParaRPr lang="en-US" sz="3200" i="1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i="1" dirty="0" err="1"/>
              <a:t>Nyt</a:t>
            </a:r>
            <a:r>
              <a:rPr lang="en-US" sz="3200" i="1" dirty="0"/>
              <a:t> </a:t>
            </a:r>
            <a:r>
              <a:rPr lang="en-US" sz="3200" i="1" dirty="0" err="1"/>
              <a:t>imuroin</a:t>
            </a:r>
            <a:r>
              <a:rPr lang="en-US" sz="3200" i="1" dirty="0"/>
              <a:t> </a:t>
            </a:r>
            <a:r>
              <a:rPr lang="en-US" sz="3200" i="1" dirty="0" err="1"/>
              <a:t>keittiötä</a:t>
            </a:r>
            <a:r>
              <a:rPr lang="en-US" sz="3200" i="1" dirty="0"/>
              <a:t>.</a:t>
            </a:r>
            <a:endParaRPr lang="en-US" sz="32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38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ukautettu suunnittelumalli">
  <a:themeElements>
    <a:clrScheme name="StaffPoint_ppt2019">
      <a:dk1>
        <a:srgbClr val="4D4E4F"/>
      </a:dk1>
      <a:lt1>
        <a:srgbClr val="FFFFFF"/>
      </a:lt1>
      <a:dk2>
        <a:srgbClr val="4D4E4F"/>
      </a:dk2>
      <a:lt2>
        <a:srgbClr val="E1E1E1"/>
      </a:lt2>
      <a:accent1>
        <a:srgbClr val="F58220"/>
      </a:accent1>
      <a:accent2>
        <a:srgbClr val="68A983"/>
      </a:accent2>
      <a:accent3>
        <a:srgbClr val="6D32A6"/>
      </a:accent3>
      <a:accent4>
        <a:srgbClr val="F58220"/>
      </a:accent4>
      <a:accent5>
        <a:srgbClr val="1FAB66"/>
      </a:accent5>
      <a:accent6>
        <a:srgbClr val="6D32A6"/>
      </a:accent6>
      <a:hlink>
        <a:srgbClr val="F58220"/>
      </a:hlink>
      <a:folHlink>
        <a:srgbClr val="6D32A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ffPoint_konsernin master2019" id="{1A132626-06A2-944D-8146-1C5EE28505C3}" vid="{8F031ACD-1A65-1E42-AD9C-B3BE7EBE3C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CCF156DC347E43B244088616499E88" ma:contentTypeVersion="11" ma:contentTypeDescription="Luo uusi asiakirja." ma:contentTypeScope="" ma:versionID="40dc380dd10d2aab340141671313ce56">
  <xsd:schema xmlns:xsd="http://www.w3.org/2001/XMLSchema" xmlns:xs="http://www.w3.org/2001/XMLSchema" xmlns:p="http://schemas.microsoft.com/office/2006/metadata/properties" xmlns:ns2="6a7e5921-a715-441e-acb1-6a1043b92144" targetNamespace="http://schemas.microsoft.com/office/2006/metadata/properties" ma:root="true" ma:fieldsID="558a1a34f4768461df2f0968979792db" ns2:_="">
    <xsd:import namespace="6a7e5921-a715-441e-acb1-6a1043b921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e5921-a715-441e-acb1-6a1043b92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ea428e7e-a96e-471b-9d7c-c8bc6630fa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7e5921-a715-441e-acb1-6a1043b921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57118D-5A6F-4606-A95F-0A9527A6A453}"/>
</file>

<file path=customXml/itemProps2.xml><?xml version="1.0" encoding="utf-8"?>
<ds:datastoreItem xmlns:ds="http://schemas.openxmlformats.org/officeDocument/2006/customXml" ds:itemID="{EE8D3533-A659-4FA1-8A8B-90666B17295C}"/>
</file>

<file path=customXml/itemProps3.xml><?xml version="1.0" encoding="utf-8"?>
<ds:datastoreItem xmlns:ds="http://schemas.openxmlformats.org/officeDocument/2006/customXml" ds:itemID="{C1A177F9-987F-4F5C-8793-5B0EA88C95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4" baseType="lpstr">
      <vt:lpstr>Office Theme</vt:lpstr>
      <vt:lpstr>2_Mukautettu suunnittelumalli</vt:lpstr>
      <vt:lpstr>PowerPoint-esitys</vt:lpstr>
      <vt:lpstr>Silmät ja korvat auki!</vt:lpstr>
      <vt:lpstr>Sano helpot asiat aina suomeksi!</vt:lpstr>
      <vt:lpstr>Kysy työkaverilta!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279</cp:revision>
  <dcterms:created xsi:type="dcterms:W3CDTF">2021-11-17T11:32:49Z</dcterms:created>
  <dcterms:modified xsi:type="dcterms:W3CDTF">2021-11-24T12:22:03Z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0x01010059CCF156DC347E43B244088616499E88</vt:lpwstr>
  </property>
</Properties>
</file>